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Palanquin Dark"/>
      <p:regular r:id="rId30"/>
      <p:bold r:id="rId31"/>
    </p:embeddedFont>
    <p:embeddedFont>
      <p:font typeface="Poppins Black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regular.fntdata"/><Relationship Id="rId25" Type="http://schemas.openxmlformats.org/officeDocument/2006/relationships/slide" Target="slides/slide21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alanquinDark-bold.fntdata"/><Relationship Id="rId30" Type="http://schemas.openxmlformats.org/officeDocument/2006/relationships/font" Target="fonts/PalanquinDark-regular.fntdata"/><Relationship Id="rId11" Type="http://schemas.openxmlformats.org/officeDocument/2006/relationships/slide" Target="slides/slide7.xml"/><Relationship Id="rId33" Type="http://schemas.openxmlformats.org/officeDocument/2006/relationships/font" Target="fonts/PoppinsBlack-boldItalic.fntdata"/><Relationship Id="rId10" Type="http://schemas.openxmlformats.org/officeDocument/2006/relationships/slide" Target="slides/slide6.xml"/><Relationship Id="rId32" Type="http://schemas.openxmlformats.org/officeDocument/2006/relationships/font" Target="fonts/PoppinsBlack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b327e7ccf8_3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b327e7ccf8_3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327e7ccf8_3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b327e7ccf8_3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b36053f89a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b36053f89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327e7ccf8_3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b327e7ccf8_3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b327e7ccf8_3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b327e7ccf8_3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327e7ccf8_3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b327e7ccf8_3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36053f8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b36053f8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327e7ccf8_34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327e7ccf8_3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b327e7ccf8_3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b327e7ccf8_3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36053f89a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b36053f89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4b3b7ab8f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4b3b7ab8f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b37665e5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b37665e5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36053f89a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b36053f89a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36053f89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36053f89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327e7cc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b327e7cc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36053f89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b36053f89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327e7cc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327e7cc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327e7ccf8_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b327e7ccf8_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b327e7ccf8_3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b327e7ccf8_3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1" name="Google Shape;81;p13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4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0" name="Google Shape;90;p14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00" name="Google Shape;100;p15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06" name="Google Shape;106;p16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2" name="Google Shape;112;p17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" name="Google Shape;117;p17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9" name="Google Shape;119;p17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" name="Google Shape;121;p17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3" name="Google Shape;123;p17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0" name="Google Shape;130;p18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5" name="Google Shape;135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21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1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1" name="Google Shape;151;p21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1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1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1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4" name="Google Shape;164;p2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9" name="Google Shape;169;p23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" name="Google Shape;178;p23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3" name="Google Shape;43;p7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s://www.researchgate.net/figure/Relationship-between-3D-points-and-the-respective-2D-projections-onto-the-image-plane_fig1_251610120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fr.wikipedia.org/wiki/Compute_Unified_Device_Architecture" TargetMode="External"/><Relationship Id="rId5" Type="http://schemas.openxmlformats.org/officeDocument/2006/relationships/hyperlink" Target="https://fr.wikipedia.org/wiki/Compute_Unified_Device_Architecture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hyperlink" Target="https://stock.adobe.com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://www.open3d.org/docs/release/tutorial/geometry/rgbd_image.html" TargetMode="External"/><Relationship Id="rId22" Type="http://schemas.openxmlformats.org/officeDocument/2006/relationships/hyperlink" Target="https://towardsdatascience.com/how-to-use-pointnet-for-3d-computer-vision-in-an-industrial-context-3568ba37327e" TargetMode="External"/><Relationship Id="rId21" Type="http://schemas.openxmlformats.org/officeDocument/2006/relationships/hyperlink" Target="http://www.open3d.org/docs/release/tutorial/geometry/pointcloud.html" TargetMode="External"/><Relationship Id="rId24" Type="http://schemas.openxmlformats.org/officeDocument/2006/relationships/hyperlink" Target="https://thepythoncode.com/article/kmeans-for-image-segmentation-opencv-python" TargetMode="External"/><Relationship Id="rId23" Type="http://schemas.openxmlformats.org/officeDocument/2006/relationships/hyperlink" Target="https://docs.opencv.org/4.8.0/d1/d5c/tutorial_py_kmeans_opencv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Yochengliu/awesome-point-cloud-analysis" TargetMode="External"/><Relationship Id="rId4" Type="http://schemas.openxmlformats.org/officeDocument/2006/relationships/hyperlink" Target="https://github.com/codingonion/awesome-yolo-object-detection" TargetMode="External"/><Relationship Id="rId9" Type="http://schemas.openxmlformats.org/officeDocument/2006/relationships/hyperlink" Target="https://github.com/jamohile/stereoscopic-point-clouds" TargetMode="External"/><Relationship Id="rId26" Type="http://schemas.openxmlformats.org/officeDocument/2006/relationships/hyperlink" Target="https://www.kdnuggets.com/2019/08/introduction-image-segmentation-k-means-clustering.html" TargetMode="External"/><Relationship Id="rId25" Type="http://schemas.openxmlformats.org/officeDocument/2006/relationships/hyperlink" Target="https://sites.google.com/view/aide-python/applications/traitements-et-analyses-dimages/k-means-sur-image-avec-opencv-pour-segmenter" TargetMode="External"/><Relationship Id="rId28" Type="http://schemas.openxmlformats.org/officeDocument/2006/relationships/image" Target="../media/image1.png"/><Relationship Id="rId27" Type="http://schemas.openxmlformats.org/officeDocument/2006/relationships/hyperlink" Target="https://dev.to/andreygermanov/how-to-implement-instance-segmentation-using-yolov8-neural-network-3if9" TargetMode="External"/><Relationship Id="rId5" Type="http://schemas.openxmlformats.org/officeDocument/2006/relationships/hyperlink" Target="https://github.com/TianhaoFu/Awesome-3D-Object-Detection" TargetMode="External"/><Relationship Id="rId6" Type="http://schemas.openxmlformats.org/officeDocument/2006/relationships/hyperlink" Target="https://developer.nvidia.com/blog/detecting-objects-in-point-clouds-using-ros-2-and-tao-pointpillars/" TargetMode="External"/><Relationship Id="rId29" Type="http://schemas.openxmlformats.org/officeDocument/2006/relationships/image" Target="../media/image2.png"/><Relationship Id="rId7" Type="http://schemas.openxmlformats.org/officeDocument/2006/relationships/hyperlink" Target="https://www.stereolabs.com/docs/ros2/depth-sensing/" TargetMode="External"/><Relationship Id="rId8" Type="http://schemas.openxmlformats.org/officeDocument/2006/relationships/hyperlink" Target="https://github.com/IntelRealSense/librealsense/tree/development/wrappers/python/examples" TargetMode="External"/><Relationship Id="rId30" Type="http://schemas.openxmlformats.org/officeDocument/2006/relationships/image" Target="../media/image14.jpg"/><Relationship Id="rId11" Type="http://schemas.openxmlformats.org/officeDocument/2006/relationships/hyperlink" Target="https://github.com/strawlab/python-pcl" TargetMode="External"/><Relationship Id="rId10" Type="http://schemas.openxmlformats.org/officeDocument/2006/relationships/hyperlink" Target="https://github.com/heremaps/pptk" TargetMode="External"/><Relationship Id="rId13" Type="http://schemas.openxmlformats.org/officeDocument/2006/relationships/hyperlink" Target="https://index.ros.org/p/pcl_ros/#humble" TargetMode="External"/><Relationship Id="rId12" Type="http://schemas.openxmlformats.org/officeDocument/2006/relationships/hyperlink" Target="https://github.com/ros-perception/perception_pcl" TargetMode="External"/><Relationship Id="rId15" Type="http://schemas.openxmlformats.org/officeDocument/2006/relationships/hyperlink" Target="https://www.youtube.com/watch?v=HIRj5pH2t-Y" TargetMode="External"/><Relationship Id="rId14" Type="http://schemas.openxmlformats.org/officeDocument/2006/relationships/hyperlink" Target="https://academy.visualcomponents.com/lessons/import-point-cloud-with-python-api/" TargetMode="External"/><Relationship Id="rId17" Type="http://schemas.openxmlformats.org/officeDocument/2006/relationships/hyperlink" Target="https://medium.com/@regis.loeb/playing-with-point-clouds-for-3d-object-detection-eff1d98e526a" TargetMode="External"/><Relationship Id="rId16" Type="http://schemas.openxmlformats.org/officeDocument/2006/relationships/hyperlink" Target="https://jeffzzq.medium.com/ros2-image-pipeline-tutorial-3b18903e7329" TargetMode="External"/><Relationship Id="rId19" Type="http://schemas.openxmlformats.org/officeDocument/2006/relationships/hyperlink" Target="http://www.diva-portal.org/smash/get/diva2:1245296/FULLTEXT01.pdf" TargetMode="External"/><Relationship Id="rId18" Type="http://schemas.openxmlformats.org/officeDocument/2006/relationships/hyperlink" Target="https://medium.com/yodayoda/from-depth-map-to-point-cloud-7473721d3f" TargetMode="External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hyperlink" Target="https://dev.intelrealsense.com/docs/python2" TargetMode="External"/><Relationship Id="rId22" Type="http://schemas.openxmlformats.org/officeDocument/2006/relationships/hyperlink" Target="https://developer.nvidia.com/cuda-toolkit" TargetMode="External"/><Relationship Id="rId21" Type="http://schemas.openxmlformats.org/officeDocument/2006/relationships/hyperlink" Target="https://www.intelrealsense.com/developers/" TargetMode="External"/><Relationship Id="rId24" Type="http://schemas.openxmlformats.org/officeDocument/2006/relationships/hyperlink" Target="https://slidesgo.com/" TargetMode="External"/><Relationship Id="rId23" Type="http://schemas.openxmlformats.org/officeDocument/2006/relationships/hyperlink" Target="https://cupy.dev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ageitgey/face_recognition" TargetMode="External"/><Relationship Id="rId4" Type="http://schemas.openxmlformats.org/officeDocument/2006/relationships/hyperlink" Target="https://github.com/serengil/deepface" TargetMode="External"/><Relationship Id="rId9" Type="http://schemas.openxmlformats.org/officeDocument/2006/relationships/hyperlink" Target="https://developers.google.com/mediapipe/solutions/guide" TargetMode="External"/><Relationship Id="rId26" Type="http://schemas.openxmlformats.org/officeDocument/2006/relationships/hyperlink" Target="https://www.flaticon.com/fr/" TargetMode="External"/><Relationship Id="rId25" Type="http://schemas.openxmlformats.org/officeDocument/2006/relationships/hyperlink" Target="https://fr.freepik.com/" TargetMode="External"/><Relationship Id="rId28" Type="http://schemas.openxmlformats.org/officeDocument/2006/relationships/image" Target="../media/image2.png"/><Relationship Id="rId27" Type="http://schemas.openxmlformats.org/officeDocument/2006/relationships/image" Target="../media/image1.png"/><Relationship Id="rId5" Type="http://schemas.openxmlformats.org/officeDocument/2006/relationships/hyperlink" Target="https://github.com/davisking/dlib" TargetMode="External"/><Relationship Id="rId6" Type="http://schemas.openxmlformats.org/officeDocument/2006/relationships/hyperlink" Target="https://github.com/deepinsight/insightface" TargetMode="External"/><Relationship Id="rId7" Type="http://schemas.openxmlformats.org/officeDocument/2006/relationships/hyperlink" Target="https://github.com/google/mediapipe/blob/master/docs/solutions/" TargetMode="External"/><Relationship Id="rId8" Type="http://schemas.openxmlformats.org/officeDocument/2006/relationships/hyperlink" Target="https://github.com/googlesamples/mediapipe/tree/main/examples" TargetMode="External"/><Relationship Id="rId11" Type="http://schemas.openxmlformats.org/officeDocument/2006/relationships/hyperlink" Target="https://cmu-perceptual-computing-lab.github.io/openpose/web/html/doc/md_doc_00_index.html" TargetMode="External"/><Relationship Id="rId10" Type="http://schemas.openxmlformats.org/officeDocument/2006/relationships/hyperlink" Target="https://github.com/CMU-Perceptual-Computing-Lab/openpose" TargetMode="External"/><Relationship Id="rId13" Type="http://schemas.openxmlformats.org/officeDocument/2006/relationships/hyperlink" Target="https://github.com/Daniil-Osokin/lightweight-human-pose-estimation.pytorch" TargetMode="External"/><Relationship Id="rId12" Type="http://schemas.openxmlformats.org/officeDocument/2006/relationships/hyperlink" Target="https://github.com/ZheC/tf-pose-estimation" TargetMode="External"/><Relationship Id="rId15" Type="http://schemas.openxmlformats.org/officeDocument/2006/relationships/hyperlink" Target="https://github.com/ravijo/ros_openpose" TargetMode="External"/><Relationship Id="rId14" Type="http://schemas.openxmlformats.org/officeDocument/2006/relationships/hyperlink" Target="https://github.com/firephinx/openpose_ros" TargetMode="External"/><Relationship Id="rId17" Type="http://schemas.openxmlformats.org/officeDocument/2006/relationships/hyperlink" Target="https://docs.ultralytics.com/" TargetMode="External"/><Relationship Id="rId16" Type="http://schemas.openxmlformats.org/officeDocument/2006/relationships/hyperlink" Target="https://github.com/ultralytics/ultralytics/issues/2028" TargetMode="External"/><Relationship Id="rId19" Type="http://schemas.openxmlformats.org/officeDocument/2006/relationships/hyperlink" Target="https://github.com/IntelRealSense/realsense-ros" TargetMode="External"/><Relationship Id="rId18" Type="http://schemas.openxmlformats.org/officeDocument/2006/relationships/hyperlink" Target="https://github.com/IntelRealSense/librealsens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www.youtube.com/watch?v=X4Nm4xPdde4" TargetMode="External"/><Relationship Id="rId6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24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88" name="Google Shape;188;p24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4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robotique</a:t>
            </a:r>
            <a:endParaRPr/>
          </a:p>
        </p:txBody>
      </p:sp>
      <p:sp>
        <p:nvSpPr>
          <p:cNvPr id="243" name="Google Shape;243;p24"/>
          <p:cNvSpPr txBox="1"/>
          <p:nvPr>
            <p:ph idx="1" type="subTitle"/>
          </p:nvPr>
        </p:nvSpPr>
        <p:spPr>
          <a:xfrm>
            <a:off x="720000" y="3032950"/>
            <a:ext cx="29622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Brique vision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FROUIN Tanguy 5IRC</a:t>
            </a:r>
            <a:endParaRPr sz="1100"/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4492770"/>
            <a:ext cx="1336150" cy="6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1426012" y="4472125"/>
            <a:ext cx="664075" cy="6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 Fonctionnalités</a:t>
            </a:r>
            <a:endParaRPr/>
          </a:p>
        </p:txBody>
      </p:sp>
      <p:sp>
        <p:nvSpPr>
          <p:cNvPr id="487" name="Google Shape;487;p33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8" name="Google Shape;4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013" y="1509125"/>
            <a:ext cx="6673965" cy="2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3"/>
          <p:cNvPicPr preferRelativeResize="0"/>
          <p:nvPr/>
        </p:nvPicPr>
        <p:blipFill rotWithShape="1">
          <a:blip r:embed="rId5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3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4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 Fonctionnalités</a:t>
            </a:r>
            <a:endParaRPr/>
          </a:p>
        </p:txBody>
      </p:sp>
      <p:sp>
        <p:nvSpPr>
          <p:cNvPr id="498" name="Google Shape;498;p34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9" name="Google Shape;4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1722575"/>
            <a:ext cx="5098445" cy="28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45" y="1152600"/>
            <a:ext cx="3588355" cy="20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245" y="3323450"/>
            <a:ext cx="2964710" cy="16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Google Shape;50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4"/>
          <p:cNvPicPr preferRelativeResize="0"/>
          <p:nvPr/>
        </p:nvPicPr>
        <p:blipFill rotWithShape="1">
          <a:blip r:embed="rId7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5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 Fonctionnalités</a:t>
            </a:r>
            <a:endParaRPr/>
          </a:p>
        </p:txBody>
      </p:sp>
      <p:sp>
        <p:nvSpPr>
          <p:cNvPr id="511" name="Google Shape;511;p35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914700" y="1443875"/>
            <a:ext cx="546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Reste à faire: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Fonctionnement sur plusieurs caméras 3D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Taxonomie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Optimisation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5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5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6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6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</a:t>
            </a:r>
            <a:endParaRPr/>
          </a:p>
        </p:txBody>
      </p:sp>
      <p:sp>
        <p:nvSpPr>
          <p:cNvPr id="523" name="Google Shape;523;p36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 sz="4800"/>
          </a:p>
        </p:txBody>
      </p:sp>
      <p:grpSp>
        <p:nvGrpSpPr>
          <p:cNvPr id="524" name="Google Shape;524;p36"/>
          <p:cNvGrpSpPr/>
          <p:nvPr/>
        </p:nvGrpSpPr>
        <p:grpSpPr>
          <a:xfrm>
            <a:off x="580663" y="1722714"/>
            <a:ext cx="2065843" cy="2885867"/>
            <a:chOff x="946277" y="519884"/>
            <a:chExt cx="2714285" cy="3453646"/>
          </a:xfrm>
        </p:grpSpPr>
        <p:sp>
          <p:nvSpPr>
            <p:cNvPr id="525" name="Google Shape;525;p36"/>
            <p:cNvSpPr/>
            <p:nvPr/>
          </p:nvSpPr>
          <p:spPr>
            <a:xfrm rot="3863858">
              <a:off x="3101300" y="1900795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 rot="3863858">
              <a:off x="1314182" y="593973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6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6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)  Difficultés</a:t>
            </a:r>
            <a:endParaRPr/>
          </a:p>
        </p:txBody>
      </p:sp>
      <p:pic>
        <p:nvPicPr>
          <p:cNvPr id="562" name="Google Shape;5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392" y="1436800"/>
            <a:ext cx="4885208" cy="2744288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7"/>
          <p:cNvSpPr txBox="1"/>
          <p:nvPr/>
        </p:nvSpPr>
        <p:spPr>
          <a:xfrm>
            <a:off x="2891700" y="4389100"/>
            <a:ext cx="33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i="1"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researchgate</a:t>
            </a:r>
            <a:endParaRPr i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7"/>
          <p:cNvPicPr preferRelativeResize="0"/>
          <p:nvPr/>
        </p:nvPicPr>
        <p:blipFill rotWithShape="1">
          <a:blip r:embed="rId6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7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 Difficultés</a:t>
            </a:r>
            <a:endParaRPr/>
          </a:p>
        </p:txBody>
      </p:sp>
      <p:pic>
        <p:nvPicPr>
          <p:cNvPr id="573" name="Google Shape;5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1201050"/>
            <a:ext cx="31432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8"/>
          <p:cNvSpPr txBox="1"/>
          <p:nvPr/>
        </p:nvSpPr>
        <p:spPr>
          <a:xfrm>
            <a:off x="2891700" y="4389100"/>
            <a:ext cx="33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i="1"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w</a:t>
            </a:r>
            <a:r>
              <a:rPr i="1"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ikipédia (CUDA)</a:t>
            </a:r>
            <a:endParaRPr i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6" name="Google Shape;5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8"/>
          <p:cNvPicPr preferRelativeResize="0"/>
          <p:nvPr/>
        </p:nvPicPr>
        <p:blipFill rotWithShape="1">
          <a:blip r:embed="rId7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8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9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 personnel</a:t>
            </a:r>
            <a:endParaRPr/>
          </a:p>
        </p:txBody>
      </p:sp>
      <p:sp>
        <p:nvSpPr>
          <p:cNvPr id="584" name="Google Shape;584;p39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 sz="4800"/>
          </a:p>
        </p:txBody>
      </p:sp>
      <p:sp>
        <p:nvSpPr>
          <p:cNvPr id="585" name="Google Shape;585;p39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9"/>
          <p:cNvSpPr/>
          <p:nvPr/>
        </p:nvSpPr>
        <p:spPr>
          <a:xfrm>
            <a:off x="2177698" y="931036"/>
            <a:ext cx="347071" cy="765069"/>
          </a:xfrm>
          <a:custGeom>
            <a:rect b="b" l="l" r="r" t="t"/>
            <a:pathLst>
              <a:path extrusionOk="0" h="26913" w="12209">
                <a:moveTo>
                  <a:pt x="11715" y="0"/>
                </a:moveTo>
                <a:cubicBezTo>
                  <a:pt x="11562" y="0"/>
                  <a:pt x="11416" y="100"/>
                  <a:pt x="11342" y="272"/>
                </a:cubicBezTo>
                <a:lnTo>
                  <a:pt x="67" y="26324"/>
                </a:lnTo>
                <a:cubicBezTo>
                  <a:pt x="0" y="26525"/>
                  <a:pt x="100" y="26791"/>
                  <a:pt x="300" y="26892"/>
                </a:cubicBezTo>
                <a:cubicBezTo>
                  <a:pt x="342" y="26905"/>
                  <a:pt x="387" y="26912"/>
                  <a:pt x="432" y="26912"/>
                </a:cubicBezTo>
                <a:cubicBezTo>
                  <a:pt x="603" y="26912"/>
                  <a:pt x="781" y="26816"/>
                  <a:pt x="834" y="26658"/>
                </a:cubicBezTo>
                <a:lnTo>
                  <a:pt x="12109" y="573"/>
                </a:lnTo>
                <a:cubicBezTo>
                  <a:pt x="12209" y="373"/>
                  <a:pt x="12109" y="139"/>
                  <a:pt x="11875" y="39"/>
                </a:cubicBezTo>
                <a:cubicBezTo>
                  <a:pt x="11823" y="13"/>
                  <a:pt x="11768" y="0"/>
                  <a:pt x="117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9"/>
          <p:cNvSpPr/>
          <p:nvPr/>
        </p:nvSpPr>
        <p:spPr>
          <a:xfrm>
            <a:off x="2414755" y="934021"/>
            <a:ext cx="117605" cy="99610"/>
          </a:xfrm>
          <a:custGeom>
            <a:rect b="b" l="l" r="r" t="t"/>
            <a:pathLst>
              <a:path extrusionOk="0" h="3504" w="4137">
                <a:moveTo>
                  <a:pt x="1301" y="1"/>
                </a:moveTo>
                <a:lnTo>
                  <a:pt x="0" y="2836"/>
                </a:lnTo>
                <a:cubicBezTo>
                  <a:pt x="934" y="3170"/>
                  <a:pt x="1902" y="3370"/>
                  <a:pt x="2903" y="3503"/>
                </a:cubicBezTo>
                <a:lnTo>
                  <a:pt x="4137" y="701"/>
                </a:lnTo>
                <a:cubicBezTo>
                  <a:pt x="3169" y="568"/>
                  <a:pt x="2235" y="301"/>
                  <a:pt x="13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9"/>
          <p:cNvSpPr/>
          <p:nvPr/>
        </p:nvSpPr>
        <p:spPr>
          <a:xfrm>
            <a:off x="2337944" y="899879"/>
            <a:ext cx="113824" cy="114790"/>
          </a:xfrm>
          <a:custGeom>
            <a:rect b="b" l="l" r="r" t="t"/>
            <a:pathLst>
              <a:path extrusionOk="0" h="4038" w="4004">
                <a:moveTo>
                  <a:pt x="1335" y="1"/>
                </a:moveTo>
                <a:cubicBezTo>
                  <a:pt x="901" y="935"/>
                  <a:pt x="434" y="1869"/>
                  <a:pt x="1" y="2836"/>
                </a:cubicBezTo>
                <a:cubicBezTo>
                  <a:pt x="868" y="3303"/>
                  <a:pt x="1768" y="3703"/>
                  <a:pt x="2702" y="4037"/>
                </a:cubicBezTo>
                <a:lnTo>
                  <a:pt x="4003" y="1202"/>
                </a:lnTo>
                <a:cubicBezTo>
                  <a:pt x="3069" y="835"/>
                  <a:pt x="2202" y="434"/>
                  <a:pt x="1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9"/>
          <p:cNvSpPr/>
          <p:nvPr/>
        </p:nvSpPr>
        <p:spPr>
          <a:xfrm>
            <a:off x="2263975" y="856272"/>
            <a:ext cx="111919" cy="124257"/>
          </a:xfrm>
          <a:custGeom>
            <a:rect b="b" l="l" r="r" t="t"/>
            <a:pathLst>
              <a:path extrusionOk="0" h="4371" w="3937">
                <a:moveTo>
                  <a:pt x="1402" y="0"/>
                </a:moveTo>
                <a:cubicBezTo>
                  <a:pt x="935" y="934"/>
                  <a:pt x="468" y="1868"/>
                  <a:pt x="1" y="2836"/>
                </a:cubicBezTo>
                <a:cubicBezTo>
                  <a:pt x="835" y="3369"/>
                  <a:pt x="1702" y="3903"/>
                  <a:pt x="2603" y="4370"/>
                </a:cubicBezTo>
                <a:cubicBezTo>
                  <a:pt x="3036" y="3403"/>
                  <a:pt x="3503" y="2469"/>
                  <a:pt x="3937" y="1535"/>
                </a:cubicBezTo>
                <a:cubicBezTo>
                  <a:pt x="3070" y="1068"/>
                  <a:pt x="2236" y="534"/>
                  <a:pt x="1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"/>
          <p:cNvSpPr/>
          <p:nvPr/>
        </p:nvSpPr>
        <p:spPr>
          <a:xfrm>
            <a:off x="2190974" y="806950"/>
            <a:ext cx="112857" cy="129942"/>
          </a:xfrm>
          <a:custGeom>
            <a:rect b="b" l="l" r="r" t="t"/>
            <a:pathLst>
              <a:path extrusionOk="0" h="4571" w="3970">
                <a:moveTo>
                  <a:pt x="1468" y="1"/>
                </a:moveTo>
                <a:cubicBezTo>
                  <a:pt x="968" y="935"/>
                  <a:pt x="501" y="1902"/>
                  <a:pt x="0" y="2836"/>
                </a:cubicBezTo>
                <a:cubicBezTo>
                  <a:pt x="834" y="3437"/>
                  <a:pt x="1701" y="4004"/>
                  <a:pt x="2569" y="4571"/>
                </a:cubicBezTo>
                <a:cubicBezTo>
                  <a:pt x="3036" y="3603"/>
                  <a:pt x="3503" y="2669"/>
                  <a:pt x="3970" y="1735"/>
                </a:cubicBezTo>
                <a:cubicBezTo>
                  <a:pt x="3136" y="1168"/>
                  <a:pt x="2302" y="601"/>
                  <a:pt x="14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9"/>
          <p:cNvSpPr/>
          <p:nvPr/>
        </p:nvSpPr>
        <p:spPr>
          <a:xfrm>
            <a:off x="2117943" y="757657"/>
            <a:ext cx="113824" cy="129942"/>
          </a:xfrm>
          <a:custGeom>
            <a:rect b="b" l="l" r="r" t="t"/>
            <a:pathLst>
              <a:path extrusionOk="0" h="4571" w="4004">
                <a:moveTo>
                  <a:pt x="1468" y="0"/>
                </a:moveTo>
                <a:lnTo>
                  <a:pt x="1" y="2836"/>
                </a:lnTo>
                <a:cubicBezTo>
                  <a:pt x="868" y="3403"/>
                  <a:pt x="1702" y="4003"/>
                  <a:pt x="2569" y="4570"/>
                </a:cubicBezTo>
                <a:cubicBezTo>
                  <a:pt x="3070" y="3603"/>
                  <a:pt x="3537" y="2669"/>
                  <a:pt x="4004" y="1735"/>
                </a:cubicBezTo>
                <a:cubicBezTo>
                  <a:pt x="3170" y="1168"/>
                  <a:pt x="2336" y="567"/>
                  <a:pt x="14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9"/>
          <p:cNvSpPr/>
          <p:nvPr/>
        </p:nvSpPr>
        <p:spPr>
          <a:xfrm>
            <a:off x="2041132" y="713082"/>
            <a:ext cx="118571" cy="125195"/>
          </a:xfrm>
          <a:custGeom>
            <a:rect b="b" l="l" r="r" t="t"/>
            <a:pathLst>
              <a:path extrusionOk="0" h="4404" w="4171">
                <a:moveTo>
                  <a:pt x="1535" y="0"/>
                </a:moveTo>
                <a:lnTo>
                  <a:pt x="1" y="2802"/>
                </a:lnTo>
                <a:cubicBezTo>
                  <a:pt x="935" y="3303"/>
                  <a:pt x="1835" y="3837"/>
                  <a:pt x="2703" y="4404"/>
                </a:cubicBezTo>
                <a:lnTo>
                  <a:pt x="4170" y="1568"/>
                </a:lnTo>
                <a:cubicBezTo>
                  <a:pt x="3336" y="1035"/>
                  <a:pt x="2436" y="467"/>
                  <a:pt x="1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9"/>
          <p:cNvSpPr/>
          <p:nvPr/>
        </p:nvSpPr>
        <p:spPr>
          <a:xfrm>
            <a:off x="1957697" y="676098"/>
            <a:ext cx="127099" cy="116666"/>
          </a:xfrm>
          <a:custGeom>
            <a:rect b="b" l="l" r="r" t="t"/>
            <a:pathLst>
              <a:path extrusionOk="0" h="4104" w="4471">
                <a:moveTo>
                  <a:pt x="1601" y="1"/>
                </a:moveTo>
                <a:cubicBezTo>
                  <a:pt x="1101" y="935"/>
                  <a:pt x="567" y="1869"/>
                  <a:pt x="0" y="2803"/>
                </a:cubicBezTo>
                <a:cubicBezTo>
                  <a:pt x="1001" y="3169"/>
                  <a:pt x="2002" y="3603"/>
                  <a:pt x="2936" y="4103"/>
                </a:cubicBezTo>
                <a:lnTo>
                  <a:pt x="4470" y="1301"/>
                </a:lnTo>
                <a:cubicBezTo>
                  <a:pt x="3536" y="801"/>
                  <a:pt x="2602" y="367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1865706" y="652390"/>
            <a:ext cx="137532" cy="103391"/>
          </a:xfrm>
          <a:custGeom>
            <a:rect b="b" l="l" r="r" t="t"/>
            <a:pathLst>
              <a:path extrusionOk="0" h="3637" w="4838">
                <a:moveTo>
                  <a:pt x="1669" y="1"/>
                </a:moveTo>
                <a:lnTo>
                  <a:pt x="1" y="2803"/>
                </a:lnTo>
                <a:cubicBezTo>
                  <a:pt x="1101" y="2969"/>
                  <a:pt x="2202" y="3270"/>
                  <a:pt x="3236" y="3637"/>
                </a:cubicBezTo>
                <a:cubicBezTo>
                  <a:pt x="3803" y="2703"/>
                  <a:pt x="4337" y="1735"/>
                  <a:pt x="4837" y="835"/>
                </a:cubicBezTo>
                <a:cubicBezTo>
                  <a:pt x="3803" y="434"/>
                  <a:pt x="2736" y="167"/>
                  <a:pt x="16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9"/>
          <p:cNvSpPr/>
          <p:nvPr/>
        </p:nvSpPr>
        <p:spPr>
          <a:xfrm>
            <a:off x="2377771" y="1013675"/>
            <a:ext cx="119509" cy="103391"/>
          </a:xfrm>
          <a:custGeom>
            <a:rect b="b" l="l" r="r" t="t"/>
            <a:pathLst>
              <a:path extrusionOk="0" h="3637" w="4204">
                <a:moveTo>
                  <a:pt x="1335" y="1"/>
                </a:moveTo>
                <a:lnTo>
                  <a:pt x="1" y="2969"/>
                </a:lnTo>
                <a:cubicBezTo>
                  <a:pt x="935" y="3270"/>
                  <a:pt x="1935" y="3503"/>
                  <a:pt x="2936" y="3637"/>
                </a:cubicBezTo>
                <a:lnTo>
                  <a:pt x="4204" y="701"/>
                </a:lnTo>
                <a:cubicBezTo>
                  <a:pt x="3236" y="568"/>
                  <a:pt x="2269" y="334"/>
                  <a:pt x="1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9"/>
          <p:cNvSpPr/>
          <p:nvPr/>
        </p:nvSpPr>
        <p:spPr>
          <a:xfrm>
            <a:off x="2298117" y="980500"/>
            <a:ext cx="116666" cy="117605"/>
          </a:xfrm>
          <a:custGeom>
            <a:rect b="b" l="l" r="r" t="t"/>
            <a:pathLst>
              <a:path extrusionOk="0" h="4137" w="4104">
                <a:moveTo>
                  <a:pt x="1402" y="0"/>
                </a:moveTo>
                <a:cubicBezTo>
                  <a:pt x="935" y="968"/>
                  <a:pt x="468" y="1935"/>
                  <a:pt x="1" y="2936"/>
                </a:cubicBezTo>
                <a:cubicBezTo>
                  <a:pt x="901" y="3403"/>
                  <a:pt x="1802" y="3803"/>
                  <a:pt x="2769" y="4136"/>
                </a:cubicBezTo>
                <a:lnTo>
                  <a:pt x="4103" y="1201"/>
                </a:lnTo>
                <a:cubicBezTo>
                  <a:pt x="3169" y="867"/>
                  <a:pt x="2269" y="467"/>
                  <a:pt x="1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9"/>
          <p:cNvSpPr/>
          <p:nvPr/>
        </p:nvSpPr>
        <p:spPr>
          <a:xfrm>
            <a:off x="2223210" y="936864"/>
            <a:ext cx="114762" cy="127099"/>
          </a:xfrm>
          <a:custGeom>
            <a:rect b="b" l="l" r="r" t="t"/>
            <a:pathLst>
              <a:path extrusionOk="0" h="4471" w="4037">
                <a:moveTo>
                  <a:pt x="1435" y="1"/>
                </a:moveTo>
                <a:lnTo>
                  <a:pt x="0" y="2936"/>
                </a:lnTo>
                <a:cubicBezTo>
                  <a:pt x="868" y="3470"/>
                  <a:pt x="1768" y="4004"/>
                  <a:pt x="2669" y="4471"/>
                </a:cubicBezTo>
                <a:cubicBezTo>
                  <a:pt x="3136" y="3470"/>
                  <a:pt x="3603" y="2503"/>
                  <a:pt x="4037" y="1535"/>
                </a:cubicBezTo>
                <a:cubicBezTo>
                  <a:pt x="3169" y="1068"/>
                  <a:pt x="2302" y="568"/>
                  <a:pt x="1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9"/>
          <p:cNvSpPr/>
          <p:nvPr/>
        </p:nvSpPr>
        <p:spPr>
          <a:xfrm>
            <a:off x="2149242" y="888508"/>
            <a:ext cx="114762" cy="131847"/>
          </a:xfrm>
          <a:custGeom>
            <a:rect b="b" l="l" r="r" t="t"/>
            <a:pathLst>
              <a:path extrusionOk="0" h="4638" w="4037">
                <a:moveTo>
                  <a:pt x="1468" y="1"/>
                </a:moveTo>
                <a:lnTo>
                  <a:pt x="0" y="2903"/>
                </a:lnTo>
                <a:cubicBezTo>
                  <a:pt x="834" y="3470"/>
                  <a:pt x="1702" y="4070"/>
                  <a:pt x="2569" y="4637"/>
                </a:cubicBezTo>
                <a:lnTo>
                  <a:pt x="4037" y="1702"/>
                </a:lnTo>
                <a:cubicBezTo>
                  <a:pt x="3169" y="1168"/>
                  <a:pt x="2335" y="568"/>
                  <a:pt x="1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9"/>
          <p:cNvSpPr/>
          <p:nvPr/>
        </p:nvSpPr>
        <p:spPr>
          <a:xfrm>
            <a:off x="2074336" y="838249"/>
            <a:ext cx="116666" cy="132785"/>
          </a:xfrm>
          <a:custGeom>
            <a:rect b="b" l="l" r="r" t="t"/>
            <a:pathLst>
              <a:path extrusionOk="0" h="4671" w="4104">
                <a:moveTo>
                  <a:pt x="1535" y="1"/>
                </a:moveTo>
                <a:cubicBezTo>
                  <a:pt x="1034" y="968"/>
                  <a:pt x="501" y="1935"/>
                  <a:pt x="0" y="2903"/>
                </a:cubicBezTo>
                <a:cubicBezTo>
                  <a:pt x="868" y="3470"/>
                  <a:pt x="1735" y="4070"/>
                  <a:pt x="2635" y="4671"/>
                </a:cubicBezTo>
                <a:lnTo>
                  <a:pt x="4103" y="1735"/>
                </a:lnTo>
                <a:cubicBezTo>
                  <a:pt x="3269" y="1168"/>
                  <a:pt x="2402" y="568"/>
                  <a:pt x="15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9"/>
          <p:cNvSpPr/>
          <p:nvPr/>
        </p:nvSpPr>
        <p:spPr>
          <a:xfrm>
            <a:off x="1995620" y="792736"/>
            <a:ext cx="122352" cy="128037"/>
          </a:xfrm>
          <a:custGeom>
            <a:rect b="b" l="l" r="r" t="t"/>
            <a:pathLst>
              <a:path extrusionOk="0" h="4504" w="4304">
                <a:moveTo>
                  <a:pt x="1602" y="0"/>
                </a:moveTo>
                <a:lnTo>
                  <a:pt x="1" y="2903"/>
                </a:lnTo>
                <a:cubicBezTo>
                  <a:pt x="968" y="3403"/>
                  <a:pt x="1869" y="3937"/>
                  <a:pt x="2769" y="4504"/>
                </a:cubicBezTo>
                <a:cubicBezTo>
                  <a:pt x="3270" y="3536"/>
                  <a:pt x="3803" y="2569"/>
                  <a:pt x="4304" y="1602"/>
                </a:cubicBezTo>
                <a:cubicBezTo>
                  <a:pt x="3436" y="1035"/>
                  <a:pt x="2536" y="501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9"/>
          <p:cNvSpPr/>
          <p:nvPr/>
        </p:nvSpPr>
        <p:spPr>
          <a:xfrm>
            <a:off x="1911219" y="755752"/>
            <a:ext cx="129942" cy="119509"/>
          </a:xfrm>
          <a:custGeom>
            <a:rect b="b" l="l" r="r" t="t"/>
            <a:pathLst>
              <a:path extrusionOk="0" h="4204" w="4571">
                <a:moveTo>
                  <a:pt x="1635" y="1"/>
                </a:moveTo>
                <a:lnTo>
                  <a:pt x="1" y="2903"/>
                </a:lnTo>
                <a:cubicBezTo>
                  <a:pt x="1035" y="3270"/>
                  <a:pt x="2002" y="3703"/>
                  <a:pt x="2970" y="4204"/>
                </a:cubicBezTo>
                <a:lnTo>
                  <a:pt x="4571" y="1301"/>
                </a:lnTo>
                <a:cubicBezTo>
                  <a:pt x="3637" y="768"/>
                  <a:pt x="2636" y="334"/>
                  <a:pt x="16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9"/>
          <p:cNvSpPr/>
          <p:nvPr/>
        </p:nvSpPr>
        <p:spPr>
          <a:xfrm>
            <a:off x="1816413" y="732043"/>
            <a:ext cx="142251" cy="107172"/>
          </a:xfrm>
          <a:custGeom>
            <a:rect b="b" l="l" r="r" t="t"/>
            <a:pathLst>
              <a:path extrusionOk="0" h="3770" w="5004">
                <a:moveTo>
                  <a:pt x="1768" y="1"/>
                </a:moveTo>
                <a:cubicBezTo>
                  <a:pt x="1168" y="968"/>
                  <a:pt x="601" y="1935"/>
                  <a:pt x="0" y="2936"/>
                </a:cubicBezTo>
                <a:cubicBezTo>
                  <a:pt x="1134" y="3103"/>
                  <a:pt x="2268" y="3370"/>
                  <a:pt x="3336" y="3770"/>
                </a:cubicBezTo>
                <a:lnTo>
                  <a:pt x="5004" y="835"/>
                </a:lnTo>
                <a:cubicBezTo>
                  <a:pt x="3970" y="468"/>
                  <a:pt x="2869" y="201"/>
                  <a:pt x="1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9"/>
          <p:cNvSpPr/>
          <p:nvPr/>
        </p:nvSpPr>
        <p:spPr>
          <a:xfrm>
            <a:off x="2337944" y="1098076"/>
            <a:ext cx="122352" cy="104329"/>
          </a:xfrm>
          <a:custGeom>
            <a:rect b="b" l="l" r="r" t="t"/>
            <a:pathLst>
              <a:path extrusionOk="0" h="3670" w="4304">
                <a:moveTo>
                  <a:pt x="1368" y="0"/>
                </a:moveTo>
                <a:lnTo>
                  <a:pt x="1" y="3003"/>
                </a:lnTo>
                <a:cubicBezTo>
                  <a:pt x="968" y="3336"/>
                  <a:pt x="1969" y="3536"/>
                  <a:pt x="3003" y="3670"/>
                </a:cubicBezTo>
                <a:cubicBezTo>
                  <a:pt x="3436" y="2636"/>
                  <a:pt x="3870" y="1635"/>
                  <a:pt x="4304" y="668"/>
                </a:cubicBezTo>
                <a:cubicBezTo>
                  <a:pt x="3303" y="534"/>
                  <a:pt x="2336" y="301"/>
                  <a:pt x="1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9"/>
          <p:cNvSpPr/>
          <p:nvPr/>
        </p:nvSpPr>
        <p:spPr>
          <a:xfrm>
            <a:off x="2257352" y="1063935"/>
            <a:ext cx="119509" cy="119509"/>
          </a:xfrm>
          <a:custGeom>
            <a:rect b="b" l="l" r="r" t="t"/>
            <a:pathLst>
              <a:path extrusionOk="0" h="4204" w="4204">
                <a:moveTo>
                  <a:pt x="1435" y="1"/>
                </a:moveTo>
                <a:lnTo>
                  <a:pt x="0" y="3036"/>
                </a:lnTo>
                <a:cubicBezTo>
                  <a:pt x="901" y="3503"/>
                  <a:pt x="1835" y="3903"/>
                  <a:pt x="2836" y="4204"/>
                </a:cubicBezTo>
                <a:lnTo>
                  <a:pt x="4203" y="1201"/>
                </a:lnTo>
                <a:cubicBezTo>
                  <a:pt x="3236" y="868"/>
                  <a:pt x="2335" y="468"/>
                  <a:pt x="1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9"/>
          <p:cNvSpPr/>
          <p:nvPr/>
        </p:nvSpPr>
        <p:spPr>
          <a:xfrm>
            <a:off x="2180541" y="1020327"/>
            <a:ext cx="117605" cy="129942"/>
          </a:xfrm>
          <a:custGeom>
            <a:rect b="b" l="l" r="r" t="t"/>
            <a:pathLst>
              <a:path extrusionOk="0" h="4571" w="4137">
                <a:moveTo>
                  <a:pt x="1468" y="0"/>
                </a:moveTo>
                <a:lnTo>
                  <a:pt x="0" y="3002"/>
                </a:lnTo>
                <a:cubicBezTo>
                  <a:pt x="868" y="3569"/>
                  <a:pt x="1768" y="4103"/>
                  <a:pt x="2702" y="4570"/>
                </a:cubicBezTo>
                <a:lnTo>
                  <a:pt x="4137" y="1535"/>
                </a:lnTo>
                <a:cubicBezTo>
                  <a:pt x="3236" y="1068"/>
                  <a:pt x="2335" y="534"/>
                  <a:pt x="14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9"/>
          <p:cNvSpPr/>
          <p:nvPr/>
        </p:nvSpPr>
        <p:spPr>
          <a:xfrm>
            <a:off x="2104668" y="971005"/>
            <a:ext cx="117605" cy="134689"/>
          </a:xfrm>
          <a:custGeom>
            <a:rect b="b" l="l" r="r" t="t"/>
            <a:pathLst>
              <a:path extrusionOk="0" h="4738" w="4137">
                <a:moveTo>
                  <a:pt x="1535" y="1"/>
                </a:moveTo>
                <a:cubicBezTo>
                  <a:pt x="1035" y="1001"/>
                  <a:pt x="534" y="2002"/>
                  <a:pt x="1" y="3003"/>
                </a:cubicBezTo>
                <a:cubicBezTo>
                  <a:pt x="901" y="3603"/>
                  <a:pt x="1769" y="4204"/>
                  <a:pt x="2669" y="4737"/>
                </a:cubicBezTo>
                <a:lnTo>
                  <a:pt x="4137" y="1735"/>
                </a:lnTo>
                <a:cubicBezTo>
                  <a:pt x="3270" y="1168"/>
                  <a:pt x="2402" y="568"/>
                  <a:pt x="15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9"/>
          <p:cNvSpPr/>
          <p:nvPr/>
        </p:nvSpPr>
        <p:spPr>
          <a:xfrm>
            <a:off x="2028823" y="920745"/>
            <a:ext cx="120447" cy="135628"/>
          </a:xfrm>
          <a:custGeom>
            <a:rect b="b" l="l" r="r" t="t"/>
            <a:pathLst>
              <a:path extrusionOk="0" h="4771" w="4237">
                <a:moveTo>
                  <a:pt x="1601" y="1"/>
                </a:moveTo>
                <a:cubicBezTo>
                  <a:pt x="1068" y="1001"/>
                  <a:pt x="534" y="2002"/>
                  <a:pt x="0" y="3003"/>
                </a:cubicBezTo>
                <a:cubicBezTo>
                  <a:pt x="901" y="3570"/>
                  <a:pt x="1801" y="4170"/>
                  <a:pt x="2669" y="4771"/>
                </a:cubicBezTo>
                <a:cubicBezTo>
                  <a:pt x="3202" y="3770"/>
                  <a:pt x="3703" y="2769"/>
                  <a:pt x="4236" y="1769"/>
                </a:cubicBezTo>
                <a:cubicBezTo>
                  <a:pt x="3336" y="1168"/>
                  <a:pt x="2469" y="568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9"/>
          <p:cNvSpPr/>
          <p:nvPr/>
        </p:nvSpPr>
        <p:spPr>
          <a:xfrm>
            <a:off x="1949169" y="875233"/>
            <a:ext cx="125195" cy="130880"/>
          </a:xfrm>
          <a:custGeom>
            <a:rect b="b" l="l" r="r" t="t"/>
            <a:pathLst>
              <a:path extrusionOk="0" h="4604" w="4404">
                <a:moveTo>
                  <a:pt x="1635" y="1"/>
                </a:moveTo>
                <a:cubicBezTo>
                  <a:pt x="1101" y="1001"/>
                  <a:pt x="534" y="2002"/>
                  <a:pt x="0" y="3003"/>
                </a:cubicBezTo>
                <a:cubicBezTo>
                  <a:pt x="967" y="3503"/>
                  <a:pt x="1901" y="4037"/>
                  <a:pt x="2802" y="4604"/>
                </a:cubicBezTo>
                <a:cubicBezTo>
                  <a:pt x="3336" y="3603"/>
                  <a:pt x="3870" y="2602"/>
                  <a:pt x="4403" y="1602"/>
                </a:cubicBezTo>
                <a:cubicBezTo>
                  <a:pt x="3503" y="1035"/>
                  <a:pt x="2602" y="501"/>
                  <a:pt x="16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9"/>
          <p:cNvSpPr/>
          <p:nvPr/>
        </p:nvSpPr>
        <p:spPr>
          <a:xfrm>
            <a:off x="1862863" y="838249"/>
            <a:ext cx="132785" cy="122352"/>
          </a:xfrm>
          <a:custGeom>
            <a:rect b="b" l="l" r="r" t="t"/>
            <a:pathLst>
              <a:path extrusionOk="0" h="4304" w="4671">
                <a:moveTo>
                  <a:pt x="1702" y="1"/>
                </a:moveTo>
                <a:lnTo>
                  <a:pt x="1" y="3003"/>
                </a:lnTo>
                <a:cubicBezTo>
                  <a:pt x="1035" y="3370"/>
                  <a:pt x="2035" y="3803"/>
                  <a:pt x="3036" y="4304"/>
                </a:cubicBezTo>
                <a:cubicBezTo>
                  <a:pt x="3570" y="3303"/>
                  <a:pt x="4137" y="2302"/>
                  <a:pt x="4671" y="1302"/>
                </a:cubicBezTo>
                <a:cubicBezTo>
                  <a:pt x="3703" y="801"/>
                  <a:pt x="2736" y="368"/>
                  <a:pt x="17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9"/>
          <p:cNvSpPr/>
          <p:nvPr/>
        </p:nvSpPr>
        <p:spPr>
          <a:xfrm>
            <a:off x="1766153" y="814540"/>
            <a:ext cx="145094" cy="109076"/>
          </a:xfrm>
          <a:custGeom>
            <a:rect b="b" l="l" r="r" t="t"/>
            <a:pathLst>
              <a:path extrusionOk="0" h="3837" w="5104">
                <a:moveTo>
                  <a:pt x="1768" y="1"/>
                </a:moveTo>
                <a:lnTo>
                  <a:pt x="0" y="3036"/>
                </a:lnTo>
                <a:cubicBezTo>
                  <a:pt x="1134" y="3203"/>
                  <a:pt x="2302" y="3470"/>
                  <a:pt x="3403" y="3837"/>
                </a:cubicBezTo>
                <a:lnTo>
                  <a:pt x="5104" y="835"/>
                </a:lnTo>
                <a:cubicBezTo>
                  <a:pt x="4003" y="468"/>
                  <a:pt x="2902" y="167"/>
                  <a:pt x="17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9"/>
          <p:cNvSpPr/>
          <p:nvPr/>
        </p:nvSpPr>
        <p:spPr>
          <a:xfrm>
            <a:off x="2297179" y="1183415"/>
            <a:ext cx="126133" cy="107172"/>
          </a:xfrm>
          <a:custGeom>
            <a:rect b="b" l="l" r="r" t="t"/>
            <a:pathLst>
              <a:path extrusionOk="0" h="3770" w="4437">
                <a:moveTo>
                  <a:pt x="1435" y="1"/>
                </a:moveTo>
                <a:lnTo>
                  <a:pt x="0" y="3136"/>
                </a:lnTo>
                <a:cubicBezTo>
                  <a:pt x="1001" y="3436"/>
                  <a:pt x="2035" y="3670"/>
                  <a:pt x="3069" y="3770"/>
                </a:cubicBezTo>
                <a:cubicBezTo>
                  <a:pt x="3536" y="2703"/>
                  <a:pt x="3970" y="1668"/>
                  <a:pt x="4437" y="668"/>
                </a:cubicBezTo>
                <a:cubicBezTo>
                  <a:pt x="3403" y="534"/>
                  <a:pt x="2402" y="334"/>
                  <a:pt x="1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9"/>
          <p:cNvSpPr/>
          <p:nvPr/>
        </p:nvSpPr>
        <p:spPr>
          <a:xfrm>
            <a:off x="2215620" y="1150240"/>
            <a:ext cx="122352" cy="122352"/>
          </a:xfrm>
          <a:custGeom>
            <a:rect b="b" l="l" r="r" t="t"/>
            <a:pathLst>
              <a:path extrusionOk="0" h="4304" w="4304">
                <a:moveTo>
                  <a:pt x="1468" y="0"/>
                </a:moveTo>
                <a:cubicBezTo>
                  <a:pt x="968" y="1034"/>
                  <a:pt x="467" y="2068"/>
                  <a:pt x="0" y="3136"/>
                </a:cubicBezTo>
                <a:cubicBezTo>
                  <a:pt x="901" y="3603"/>
                  <a:pt x="1868" y="3970"/>
                  <a:pt x="2869" y="4303"/>
                </a:cubicBezTo>
                <a:lnTo>
                  <a:pt x="4304" y="1168"/>
                </a:lnTo>
                <a:cubicBezTo>
                  <a:pt x="3303" y="867"/>
                  <a:pt x="2369" y="467"/>
                  <a:pt x="14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9"/>
          <p:cNvSpPr/>
          <p:nvPr/>
        </p:nvSpPr>
        <p:spPr>
          <a:xfrm>
            <a:off x="2136904" y="1105666"/>
            <a:ext cx="120476" cy="133723"/>
          </a:xfrm>
          <a:custGeom>
            <a:rect b="b" l="l" r="r" t="t"/>
            <a:pathLst>
              <a:path extrusionOk="0" h="4704" w="4238">
                <a:moveTo>
                  <a:pt x="1535" y="0"/>
                </a:moveTo>
                <a:cubicBezTo>
                  <a:pt x="1035" y="1034"/>
                  <a:pt x="535" y="2102"/>
                  <a:pt x="1" y="3136"/>
                </a:cubicBezTo>
                <a:cubicBezTo>
                  <a:pt x="901" y="3703"/>
                  <a:pt x="1802" y="4237"/>
                  <a:pt x="2769" y="4704"/>
                </a:cubicBezTo>
                <a:cubicBezTo>
                  <a:pt x="3236" y="3636"/>
                  <a:pt x="3737" y="2602"/>
                  <a:pt x="4237" y="1568"/>
                </a:cubicBezTo>
                <a:cubicBezTo>
                  <a:pt x="3303" y="1101"/>
                  <a:pt x="2403" y="567"/>
                  <a:pt x="1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9"/>
          <p:cNvSpPr/>
          <p:nvPr/>
        </p:nvSpPr>
        <p:spPr>
          <a:xfrm>
            <a:off x="2060093" y="1056344"/>
            <a:ext cx="120476" cy="138470"/>
          </a:xfrm>
          <a:custGeom>
            <a:rect b="b" l="l" r="r" t="t"/>
            <a:pathLst>
              <a:path extrusionOk="0" h="4871" w="4238">
                <a:moveTo>
                  <a:pt x="1569" y="1"/>
                </a:moveTo>
                <a:cubicBezTo>
                  <a:pt x="1068" y="1035"/>
                  <a:pt x="535" y="2069"/>
                  <a:pt x="1" y="3136"/>
                </a:cubicBezTo>
                <a:cubicBezTo>
                  <a:pt x="902" y="3703"/>
                  <a:pt x="1802" y="4304"/>
                  <a:pt x="2703" y="4871"/>
                </a:cubicBezTo>
                <a:cubicBezTo>
                  <a:pt x="3203" y="3837"/>
                  <a:pt x="3737" y="2803"/>
                  <a:pt x="4237" y="1735"/>
                </a:cubicBezTo>
                <a:cubicBezTo>
                  <a:pt x="3337" y="1202"/>
                  <a:pt x="2469" y="601"/>
                  <a:pt x="1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9"/>
          <p:cNvSpPr/>
          <p:nvPr/>
        </p:nvSpPr>
        <p:spPr>
          <a:xfrm>
            <a:off x="1982344" y="1006085"/>
            <a:ext cx="122352" cy="139437"/>
          </a:xfrm>
          <a:custGeom>
            <a:rect b="b" l="l" r="r" t="t"/>
            <a:pathLst>
              <a:path extrusionOk="0" h="4905" w="4304">
                <a:moveTo>
                  <a:pt x="1635" y="1"/>
                </a:moveTo>
                <a:lnTo>
                  <a:pt x="1" y="3103"/>
                </a:lnTo>
                <a:cubicBezTo>
                  <a:pt x="935" y="3703"/>
                  <a:pt x="1835" y="4304"/>
                  <a:pt x="2736" y="4904"/>
                </a:cubicBezTo>
                <a:cubicBezTo>
                  <a:pt x="3270" y="3837"/>
                  <a:pt x="3803" y="2803"/>
                  <a:pt x="4304" y="1769"/>
                </a:cubicBezTo>
                <a:cubicBezTo>
                  <a:pt x="3436" y="1168"/>
                  <a:pt x="2536" y="568"/>
                  <a:pt x="16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9"/>
          <p:cNvSpPr/>
          <p:nvPr/>
        </p:nvSpPr>
        <p:spPr>
          <a:xfrm>
            <a:off x="1900786" y="960572"/>
            <a:ext cx="128066" cy="134689"/>
          </a:xfrm>
          <a:custGeom>
            <a:rect b="b" l="l" r="r" t="t"/>
            <a:pathLst>
              <a:path extrusionOk="0" h="4738" w="4505">
                <a:moveTo>
                  <a:pt x="1702" y="1"/>
                </a:moveTo>
                <a:cubicBezTo>
                  <a:pt x="1135" y="1035"/>
                  <a:pt x="568" y="2069"/>
                  <a:pt x="1" y="3103"/>
                </a:cubicBezTo>
                <a:cubicBezTo>
                  <a:pt x="968" y="3603"/>
                  <a:pt x="1936" y="4137"/>
                  <a:pt x="2870" y="4737"/>
                </a:cubicBezTo>
                <a:lnTo>
                  <a:pt x="4504" y="1602"/>
                </a:lnTo>
                <a:cubicBezTo>
                  <a:pt x="3603" y="1035"/>
                  <a:pt x="2669" y="501"/>
                  <a:pt x="17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9"/>
          <p:cNvSpPr/>
          <p:nvPr/>
        </p:nvSpPr>
        <p:spPr>
          <a:xfrm>
            <a:off x="1812604" y="923588"/>
            <a:ext cx="136594" cy="125195"/>
          </a:xfrm>
          <a:custGeom>
            <a:rect b="b" l="l" r="r" t="t"/>
            <a:pathLst>
              <a:path extrusionOk="0" h="4404" w="4805">
                <a:moveTo>
                  <a:pt x="1769" y="1"/>
                </a:moveTo>
                <a:cubicBezTo>
                  <a:pt x="1168" y="1035"/>
                  <a:pt x="601" y="2069"/>
                  <a:pt x="1" y="3103"/>
                </a:cubicBezTo>
                <a:cubicBezTo>
                  <a:pt x="1068" y="3470"/>
                  <a:pt x="2102" y="3904"/>
                  <a:pt x="3103" y="4404"/>
                </a:cubicBezTo>
                <a:cubicBezTo>
                  <a:pt x="3670" y="3370"/>
                  <a:pt x="4237" y="2302"/>
                  <a:pt x="4804" y="1302"/>
                </a:cubicBezTo>
                <a:cubicBezTo>
                  <a:pt x="3803" y="801"/>
                  <a:pt x="2803" y="368"/>
                  <a:pt x="17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9"/>
          <p:cNvSpPr/>
          <p:nvPr/>
        </p:nvSpPr>
        <p:spPr>
          <a:xfrm>
            <a:off x="1713989" y="900846"/>
            <a:ext cx="148903" cy="110953"/>
          </a:xfrm>
          <a:custGeom>
            <a:rect b="b" l="l" r="r" t="t"/>
            <a:pathLst>
              <a:path extrusionOk="0" h="3903" w="5238">
                <a:moveTo>
                  <a:pt x="1835" y="0"/>
                </a:moveTo>
                <a:lnTo>
                  <a:pt x="1" y="3136"/>
                </a:lnTo>
                <a:cubicBezTo>
                  <a:pt x="1168" y="3269"/>
                  <a:pt x="2336" y="3536"/>
                  <a:pt x="3470" y="3903"/>
                </a:cubicBezTo>
                <a:cubicBezTo>
                  <a:pt x="4070" y="2869"/>
                  <a:pt x="4637" y="1835"/>
                  <a:pt x="5238" y="801"/>
                </a:cubicBezTo>
                <a:cubicBezTo>
                  <a:pt x="4103" y="434"/>
                  <a:pt x="2969" y="167"/>
                  <a:pt x="1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9"/>
          <p:cNvSpPr/>
          <p:nvPr/>
        </p:nvSpPr>
        <p:spPr>
          <a:xfrm>
            <a:off x="1709241" y="647642"/>
            <a:ext cx="826928" cy="646754"/>
          </a:xfrm>
          <a:custGeom>
            <a:rect b="b" l="l" r="r" t="t"/>
            <a:pathLst>
              <a:path extrusionOk="0" h="22751" w="29089">
                <a:moveTo>
                  <a:pt x="7239" y="301"/>
                </a:moveTo>
                <a:cubicBezTo>
                  <a:pt x="8273" y="468"/>
                  <a:pt x="9307" y="735"/>
                  <a:pt x="10275" y="1135"/>
                </a:cubicBezTo>
                <a:cubicBezTo>
                  <a:pt x="11275" y="1469"/>
                  <a:pt x="12209" y="1902"/>
                  <a:pt x="13143" y="2403"/>
                </a:cubicBezTo>
                <a:cubicBezTo>
                  <a:pt x="13977" y="2836"/>
                  <a:pt x="14811" y="3370"/>
                  <a:pt x="15779" y="4004"/>
                </a:cubicBezTo>
                <a:cubicBezTo>
                  <a:pt x="16613" y="4571"/>
                  <a:pt x="17480" y="5138"/>
                  <a:pt x="18314" y="5738"/>
                </a:cubicBezTo>
                <a:cubicBezTo>
                  <a:pt x="19114" y="6305"/>
                  <a:pt x="19982" y="6872"/>
                  <a:pt x="20816" y="7439"/>
                </a:cubicBezTo>
                <a:cubicBezTo>
                  <a:pt x="21750" y="8073"/>
                  <a:pt x="22584" y="8574"/>
                  <a:pt x="23351" y="8974"/>
                </a:cubicBezTo>
                <a:cubicBezTo>
                  <a:pt x="24218" y="9441"/>
                  <a:pt x="25119" y="9841"/>
                  <a:pt x="26053" y="10175"/>
                </a:cubicBezTo>
                <a:cubicBezTo>
                  <a:pt x="26920" y="10508"/>
                  <a:pt x="27821" y="10742"/>
                  <a:pt x="28721" y="10875"/>
                </a:cubicBezTo>
                <a:lnTo>
                  <a:pt x="23651" y="22450"/>
                </a:lnTo>
                <a:cubicBezTo>
                  <a:pt x="22684" y="22350"/>
                  <a:pt x="21683" y="22150"/>
                  <a:pt x="20749" y="21850"/>
                </a:cubicBezTo>
                <a:cubicBezTo>
                  <a:pt x="19748" y="21516"/>
                  <a:pt x="18814" y="21149"/>
                  <a:pt x="17880" y="20682"/>
                </a:cubicBezTo>
                <a:cubicBezTo>
                  <a:pt x="17046" y="20249"/>
                  <a:pt x="16146" y="19748"/>
                  <a:pt x="15145" y="19114"/>
                </a:cubicBezTo>
                <a:cubicBezTo>
                  <a:pt x="14244" y="18547"/>
                  <a:pt x="13310" y="17947"/>
                  <a:pt x="12443" y="17380"/>
                </a:cubicBezTo>
                <a:cubicBezTo>
                  <a:pt x="11576" y="16779"/>
                  <a:pt x="10642" y="16179"/>
                  <a:pt x="9708" y="15612"/>
                </a:cubicBezTo>
                <a:cubicBezTo>
                  <a:pt x="8674" y="14945"/>
                  <a:pt x="7706" y="14411"/>
                  <a:pt x="6839" y="13977"/>
                </a:cubicBezTo>
                <a:cubicBezTo>
                  <a:pt x="5838" y="13477"/>
                  <a:pt x="4771" y="13043"/>
                  <a:pt x="3703" y="12677"/>
                </a:cubicBezTo>
                <a:cubicBezTo>
                  <a:pt x="2636" y="12343"/>
                  <a:pt x="1535" y="12076"/>
                  <a:pt x="434" y="11909"/>
                </a:cubicBezTo>
                <a:lnTo>
                  <a:pt x="7239" y="301"/>
                </a:lnTo>
                <a:close/>
                <a:moveTo>
                  <a:pt x="7206" y="1"/>
                </a:moveTo>
                <a:cubicBezTo>
                  <a:pt x="7139" y="1"/>
                  <a:pt x="7072" y="34"/>
                  <a:pt x="7039" y="68"/>
                </a:cubicBezTo>
                <a:lnTo>
                  <a:pt x="1" y="11976"/>
                </a:lnTo>
                <a:cubicBezTo>
                  <a:pt x="1" y="12009"/>
                  <a:pt x="1" y="12076"/>
                  <a:pt x="1" y="12109"/>
                </a:cubicBezTo>
                <a:cubicBezTo>
                  <a:pt x="34" y="12143"/>
                  <a:pt x="67" y="12176"/>
                  <a:pt x="134" y="12210"/>
                </a:cubicBezTo>
                <a:cubicBezTo>
                  <a:pt x="1302" y="12343"/>
                  <a:pt x="2436" y="12576"/>
                  <a:pt x="3570" y="12943"/>
                </a:cubicBezTo>
                <a:cubicBezTo>
                  <a:pt x="4637" y="13310"/>
                  <a:pt x="5671" y="13744"/>
                  <a:pt x="6672" y="14244"/>
                </a:cubicBezTo>
                <a:cubicBezTo>
                  <a:pt x="7539" y="14678"/>
                  <a:pt x="8473" y="15212"/>
                  <a:pt x="9508" y="15845"/>
                </a:cubicBezTo>
                <a:cubicBezTo>
                  <a:pt x="10442" y="16413"/>
                  <a:pt x="11376" y="17013"/>
                  <a:pt x="12243" y="17613"/>
                </a:cubicBezTo>
                <a:cubicBezTo>
                  <a:pt x="13143" y="18214"/>
                  <a:pt x="14044" y="18814"/>
                  <a:pt x="14945" y="19381"/>
                </a:cubicBezTo>
                <a:cubicBezTo>
                  <a:pt x="15979" y="20015"/>
                  <a:pt x="16879" y="20515"/>
                  <a:pt x="17747" y="20949"/>
                </a:cubicBezTo>
                <a:cubicBezTo>
                  <a:pt x="18047" y="21083"/>
                  <a:pt x="18314" y="21216"/>
                  <a:pt x="18614" y="21349"/>
                </a:cubicBezTo>
                <a:cubicBezTo>
                  <a:pt x="19281" y="21650"/>
                  <a:pt x="19948" y="21883"/>
                  <a:pt x="20649" y="22117"/>
                </a:cubicBezTo>
                <a:cubicBezTo>
                  <a:pt x="21650" y="22450"/>
                  <a:pt x="22684" y="22650"/>
                  <a:pt x="23751" y="22750"/>
                </a:cubicBezTo>
                <a:cubicBezTo>
                  <a:pt x="23784" y="22750"/>
                  <a:pt x="23851" y="22717"/>
                  <a:pt x="23884" y="22650"/>
                </a:cubicBezTo>
                <a:lnTo>
                  <a:pt x="29055" y="10809"/>
                </a:lnTo>
                <a:cubicBezTo>
                  <a:pt x="29088" y="10775"/>
                  <a:pt x="29088" y="10742"/>
                  <a:pt x="29055" y="10708"/>
                </a:cubicBezTo>
                <a:cubicBezTo>
                  <a:pt x="29021" y="10675"/>
                  <a:pt x="28988" y="10642"/>
                  <a:pt x="28955" y="10642"/>
                </a:cubicBezTo>
                <a:cubicBezTo>
                  <a:pt x="27987" y="10508"/>
                  <a:pt x="27053" y="10275"/>
                  <a:pt x="26153" y="9941"/>
                </a:cubicBezTo>
                <a:cubicBezTo>
                  <a:pt x="25252" y="9608"/>
                  <a:pt x="24351" y="9207"/>
                  <a:pt x="23518" y="8740"/>
                </a:cubicBezTo>
                <a:cubicBezTo>
                  <a:pt x="22750" y="8340"/>
                  <a:pt x="21916" y="7840"/>
                  <a:pt x="20982" y="7206"/>
                </a:cubicBezTo>
                <a:cubicBezTo>
                  <a:pt x="20148" y="6672"/>
                  <a:pt x="19315" y="6072"/>
                  <a:pt x="18481" y="5505"/>
                </a:cubicBezTo>
                <a:cubicBezTo>
                  <a:pt x="17647" y="4938"/>
                  <a:pt x="16813" y="4337"/>
                  <a:pt x="15945" y="3770"/>
                </a:cubicBezTo>
                <a:cubicBezTo>
                  <a:pt x="14978" y="3136"/>
                  <a:pt x="14111" y="2636"/>
                  <a:pt x="13277" y="2169"/>
                </a:cubicBezTo>
                <a:cubicBezTo>
                  <a:pt x="12343" y="1669"/>
                  <a:pt x="11409" y="1235"/>
                  <a:pt x="10408" y="868"/>
                </a:cubicBezTo>
                <a:cubicBezTo>
                  <a:pt x="9374" y="468"/>
                  <a:pt x="8307" y="201"/>
                  <a:pt x="7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9"/>
          <p:cNvSpPr/>
          <p:nvPr/>
        </p:nvSpPr>
        <p:spPr>
          <a:xfrm>
            <a:off x="1440886" y="4330709"/>
            <a:ext cx="81587" cy="187764"/>
          </a:xfrm>
          <a:custGeom>
            <a:rect b="b" l="l" r="r" t="t"/>
            <a:pathLst>
              <a:path extrusionOk="0" h="6605" w="2870">
                <a:moveTo>
                  <a:pt x="1" y="0"/>
                </a:moveTo>
                <a:lnTo>
                  <a:pt x="1" y="6605"/>
                </a:lnTo>
                <a:lnTo>
                  <a:pt x="2869" y="6605"/>
                </a:lnTo>
                <a:lnTo>
                  <a:pt x="2836" y="0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9"/>
          <p:cNvSpPr/>
          <p:nvPr/>
        </p:nvSpPr>
        <p:spPr>
          <a:xfrm>
            <a:off x="637723" y="4010189"/>
            <a:ext cx="194416" cy="186826"/>
          </a:xfrm>
          <a:custGeom>
            <a:rect b="b" l="l" r="r" t="t"/>
            <a:pathLst>
              <a:path extrusionOk="0" h="6572" w="6839">
                <a:moveTo>
                  <a:pt x="4403" y="0"/>
                </a:moveTo>
                <a:lnTo>
                  <a:pt x="0" y="5104"/>
                </a:lnTo>
                <a:lnTo>
                  <a:pt x="2469" y="6572"/>
                </a:lnTo>
                <a:lnTo>
                  <a:pt x="6838" y="1502"/>
                </a:lnTo>
                <a:lnTo>
                  <a:pt x="4403" y="0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9"/>
          <p:cNvSpPr/>
          <p:nvPr/>
        </p:nvSpPr>
        <p:spPr>
          <a:xfrm>
            <a:off x="577031" y="4142917"/>
            <a:ext cx="245756" cy="210875"/>
          </a:xfrm>
          <a:custGeom>
            <a:rect b="b" l="l" r="r" t="t"/>
            <a:pathLst>
              <a:path extrusionOk="0" h="7418" w="8645">
                <a:moveTo>
                  <a:pt x="2054" y="0"/>
                </a:moveTo>
                <a:cubicBezTo>
                  <a:pt x="1982" y="0"/>
                  <a:pt x="1911" y="37"/>
                  <a:pt x="1868" y="102"/>
                </a:cubicBezTo>
                <a:lnTo>
                  <a:pt x="167" y="2036"/>
                </a:lnTo>
                <a:cubicBezTo>
                  <a:pt x="0" y="2236"/>
                  <a:pt x="67" y="2537"/>
                  <a:pt x="301" y="2703"/>
                </a:cubicBezTo>
                <a:cubicBezTo>
                  <a:pt x="1268" y="3237"/>
                  <a:pt x="1768" y="3471"/>
                  <a:pt x="2969" y="4204"/>
                </a:cubicBezTo>
                <a:cubicBezTo>
                  <a:pt x="3703" y="4638"/>
                  <a:pt x="5971" y="6606"/>
                  <a:pt x="7005" y="7207"/>
                </a:cubicBezTo>
                <a:cubicBezTo>
                  <a:pt x="7243" y="7357"/>
                  <a:pt x="7465" y="7417"/>
                  <a:pt x="7661" y="7417"/>
                </a:cubicBezTo>
                <a:cubicBezTo>
                  <a:pt x="8290" y="7417"/>
                  <a:pt x="8645" y="6794"/>
                  <a:pt x="8340" y="6539"/>
                </a:cubicBezTo>
                <a:cubicBezTo>
                  <a:pt x="7005" y="5272"/>
                  <a:pt x="5938" y="3771"/>
                  <a:pt x="5237" y="2103"/>
                </a:cubicBezTo>
                <a:cubicBezTo>
                  <a:pt x="5171" y="1936"/>
                  <a:pt x="5071" y="1803"/>
                  <a:pt x="4937" y="1703"/>
                </a:cubicBezTo>
                <a:lnTo>
                  <a:pt x="2169" y="35"/>
                </a:lnTo>
                <a:cubicBezTo>
                  <a:pt x="2133" y="11"/>
                  <a:pt x="2093" y="0"/>
                  <a:pt x="2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9"/>
          <p:cNvSpPr/>
          <p:nvPr/>
        </p:nvSpPr>
        <p:spPr>
          <a:xfrm>
            <a:off x="1411491" y="4508978"/>
            <a:ext cx="282626" cy="91991"/>
          </a:xfrm>
          <a:custGeom>
            <a:rect b="b" l="l" r="r" t="t"/>
            <a:pathLst>
              <a:path extrusionOk="0" h="3236" w="9942">
                <a:moveTo>
                  <a:pt x="734" y="0"/>
                </a:moveTo>
                <a:cubicBezTo>
                  <a:pt x="634" y="0"/>
                  <a:pt x="534" y="100"/>
                  <a:pt x="501" y="201"/>
                </a:cubicBezTo>
                <a:lnTo>
                  <a:pt x="67" y="2736"/>
                </a:lnTo>
                <a:cubicBezTo>
                  <a:pt x="1" y="3003"/>
                  <a:pt x="201" y="3236"/>
                  <a:pt x="468" y="3236"/>
                </a:cubicBezTo>
                <a:cubicBezTo>
                  <a:pt x="1602" y="3236"/>
                  <a:pt x="3203" y="3169"/>
                  <a:pt x="4637" y="3169"/>
                </a:cubicBezTo>
                <a:cubicBezTo>
                  <a:pt x="6305" y="3169"/>
                  <a:pt x="6539" y="3236"/>
                  <a:pt x="8473" y="3236"/>
                </a:cubicBezTo>
                <a:cubicBezTo>
                  <a:pt x="9641" y="3236"/>
                  <a:pt x="9941" y="2069"/>
                  <a:pt x="9441" y="1968"/>
                </a:cubicBezTo>
                <a:cubicBezTo>
                  <a:pt x="7172" y="1468"/>
                  <a:pt x="6505" y="1435"/>
                  <a:pt x="4537" y="234"/>
                </a:cubicBezTo>
                <a:cubicBezTo>
                  <a:pt x="4337" y="100"/>
                  <a:pt x="4104" y="0"/>
                  <a:pt x="3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9"/>
          <p:cNvSpPr/>
          <p:nvPr/>
        </p:nvSpPr>
        <p:spPr>
          <a:xfrm>
            <a:off x="1438981" y="1531425"/>
            <a:ext cx="218579" cy="250446"/>
          </a:xfrm>
          <a:custGeom>
            <a:rect b="b" l="l" r="r" t="t"/>
            <a:pathLst>
              <a:path extrusionOk="0" h="8810" w="7689">
                <a:moveTo>
                  <a:pt x="1469" y="1"/>
                </a:moveTo>
                <a:lnTo>
                  <a:pt x="1469" y="1"/>
                </a:lnTo>
                <a:cubicBezTo>
                  <a:pt x="1635" y="2169"/>
                  <a:pt x="1602" y="4771"/>
                  <a:pt x="1" y="5938"/>
                </a:cubicBezTo>
                <a:cubicBezTo>
                  <a:pt x="1" y="5938"/>
                  <a:pt x="601" y="8173"/>
                  <a:pt x="4471" y="8740"/>
                </a:cubicBezTo>
                <a:cubicBezTo>
                  <a:pt x="4805" y="8788"/>
                  <a:pt x="5094" y="8810"/>
                  <a:pt x="5342" y="8810"/>
                </a:cubicBezTo>
                <a:cubicBezTo>
                  <a:pt x="7688" y="8810"/>
                  <a:pt x="6406" y="6872"/>
                  <a:pt x="6406" y="6872"/>
                </a:cubicBezTo>
                <a:cubicBezTo>
                  <a:pt x="4171" y="5972"/>
                  <a:pt x="4571" y="3136"/>
                  <a:pt x="5138" y="1568"/>
                </a:cubicBezTo>
                <a:lnTo>
                  <a:pt x="1469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9"/>
          <p:cNvSpPr/>
          <p:nvPr/>
        </p:nvSpPr>
        <p:spPr>
          <a:xfrm>
            <a:off x="966772" y="1729621"/>
            <a:ext cx="370780" cy="548253"/>
          </a:xfrm>
          <a:custGeom>
            <a:rect b="b" l="l" r="r" t="t"/>
            <a:pathLst>
              <a:path extrusionOk="0" h="19286" w="13043">
                <a:moveTo>
                  <a:pt x="10908" y="0"/>
                </a:moveTo>
                <a:cubicBezTo>
                  <a:pt x="10908" y="0"/>
                  <a:pt x="3970" y="4837"/>
                  <a:pt x="1635" y="8273"/>
                </a:cubicBezTo>
                <a:cubicBezTo>
                  <a:pt x="601" y="9774"/>
                  <a:pt x="167" y="15645"/>
                  <a:pt x="0" y="19114"/>
                </a:cubicBezTo>
                <a:cubicBezTo>
                  <a:pt x="192" y="19236"/>
                  <a:pt x="621" y="19285"/>
                  <a:pt x="1054" y="19285"/>
                </a:cubicBezTo>
                <a:cubicBezTo>
                  <a:pt x="1448" y="19285"/>
                  <a:pt x="1845" y="19244"/>
                  <a:pt x="2068" y="19181"/>
                </a:cubicBezTo>
                <a:cubicBezTo>
                  <a:pt x="2635" y="16512"/>
                  <a:pt x="4370" y="12943"/>
                  <a:pt x="4904" y="10975"/>
                </a:cubicBezTo>
                <a:cubicBezTo>
                  <a:pt x="5271" y="9541"/>
                  <a:pt x="13043" y="3670"/>
                  <a:pt x="13043" y="3670"/>
                </a:cubicBezTo>
                <a:lnTo>
                  <a:pt x="10908" y="0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9"/>
          <p:cNvSpPr/>
          <p:nvPr/>
        </p:nvSpPr>
        <p:spPr>
          <a:xfrm>
            <a:off x="941159" y="2256838"/>
            <a:ext cx="131847" cy="94863"/>
          </a:xfrm>
          <a:custGeom>
            <a:rect b="b" l="l" r="r" t="t"/>
            <a:pathLst>
              <a:path extrusionOk="0" h="3337" w="4638">
                <a:moveTo>
                  <a:pt x="1268" y="1"/>
                </a:moveTo>
                <a:lnTo>
                  <a:pt x="1268" y="1"/>
                </a:lnTo>
                <a:cubicBezTo>
                  <a:pt x="0" y="1402"/>
                  <a:pt x="1401" y="3337"/>
                  <a:pt x="1401" y="3337"/>
                </a:cubicBezTo>
                <a:lnTo>
                  <a:pt x="4637" y="2770"/>
                </a:lnTo>
                <a:lnTo>
                  <a:pt x="2969" y="635"/>
                </a:lnTo>
                <a:lnTo>
                  <a:pt x="1268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9"/>
          <p:cNvSpPr/>
          <p:nvPr/>
        </p:nvSpPr>
        <p:spPr>
          <a:xfrm>
            <a:off x="980985" y="2334307"/>
            <a:ext cx="94863" cy="85368"/>
          </a:xfrm>
          <a:custGeom>
            <a:rect b="b" l="l" r="r" t="t"/>
            <a:pathLst>
              <a:path extrusionOk="0" h="3003" w="3337">
                <a:moveTo>
                  <a:pt x="3236" y="1"/>
                </a:moveTo>
                <a:lnTo>
                  <a:pt x="0" y="568"/>
                </a:lnTo>
                <a:lnTo>
                  <a:pt x="401" y="3003"/>
                </a:lnTo>
                <a:lnTo>
                  <a:pt x="3336" y="2636"/>
                </a:lnTo>
                <a:lnTo>
                  <a:pt x="3236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1092876" y="1693575"/>
            <a:ext cx="330015" cy="304430"/>
          </a:xfrm>
          <a:custGeom>
            <a:rect b="b" l="l" r="r" t="t"/>
            <a:pathLst>
              <a:path extrusionOk="0" h="10709" w="11609">
                <a:moveTo>
                  <a:pt x="8507" y="1"/>
                </a:moveTo>
                <a:cubicBezTo>
                  <a:pt x="3903" y="1"/>
                  <a:pt x="1" y="5071"/>
                  <a:pt x="1" y="5071"/>
                </a:cubicBezTo>
                <a:lnTo>
                  <a:pt x="3170" y="10708"/>
                </a:lnTo>
                <a:cubicBezTo>
                  <a:pt x="5171" y="9441"/>
                  <a:pt x="7072" y="8040"/>
                  <a:pt x="8874" y="6505"/>
                </a:cubicBezTo>
                <a:cubicBezTo>
                  <a:pt x="11609" y="4070"/>
                  <a:pt x="11409" y="34"/>
                  <a:pt x="85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9"/>
          <p:cNvSpPr/>
          <p:nvPr/>
        </p:nvSpPr>
        <p:spPr>
          <a:xfrm>
            <a:off x="1237003" y="1798558"/>
            <a:ext cx="125507" cy="163401"/>
          </a:xfrm>
          <a:custGeom>
            <a:rect b="b" l="l" r="r" t="t"/>
            <a:pathLst>
              <a:path extrusionOk="0" h="5748" w="4415">
                <a:moveTo>
                  <a:pt x="3807" y="1"/>
                </a:moveTo>
                <a:cubicBezTo>
                  <a:pt x="3737" y="1"/>
                  <a:pt x="3647" y="25"/>
                  <a:pt x="3537" y="77"/>
                </a:cubicBezTo>
                <a:cubicBezTo>
                  <a:pt x="1902" y="811"/>
                  <a:pt x="268" y="3346"/>
                  <a:pt x="1" y="5748"/>
                </a:cubicBezTo>
                <a:cubicBezTo>
                  <a:pt x="735" y="5248"/>
                  <a:pt x="1669" y="4580"/>
                  <a:pt x="2569" y="3813"/>
                </a:cubicBezTo>
                <a:cubicBezTo>
                  <a:pt x="3586" y="1840"/>
                  <a:pt x="4415" y="1"/>
                  <a:pt x="38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9"/>
          <p:cNvSpPr/>
          <p:nvPr/>
        </p:nvSpPr>
        <p:spPr>
          <a:xfrm>
            <a:off x="1411491" y="1658126"/>
            <a:ext cx="214343" cy="92389"/>
          </a:xfrm>
          <a:custGeom>
            <a:rect b="b" l="l" r="r" t="t"/>
            <a:pathLst>
              <a:path extrusionOk="0" h="3250" w="7540">
                <a:moveTo>
                  <a:pt x="1191" y="0"/>
                </a:moveTo>
                <a:cubicBezTo>
                  <a:pt x="997" y="0"/>
                  <a:pt x="841" y="15"/>
                  <a:pt x="734" y="47"/>
                </a:cubicBezTo>
                <a:cubicBezTo>
                  <a:pt x="401" y="114"/>
                  <a:pt x="1" y="1548"/>
                  <a:pt x="334" y="2249"/>
                </a:cubicBezTo>
                <a:cubicBezTo>
                  <a:pt x="742" y="3220"/>
                  <a:pt x="6418" y="3249"/>
                  <a:pt x="7105" y="3249"/>
                </a:cubicBezTo>
                <a:cubicBezTo>
                  <a:pt x="7149" y="3249"/>
                  <a:pt x="7172" y="3249"/>
                  <a:pt x="7172" y="3249"/>
                </a:cubicBezTo>
                <a:cubicBezTo>
                  <a:pt x="7306" y="2249"/>
                  <a:pt x="7539" y="1815"/>
                  <a:pt x="7306" y="1415"/>
                </a:cubicBezTo>
                <a:cubicBezTo>
                  <a:pt x="7127" y="1027"/>
                  <a:pt x="2820" y="0"/>
                  <a:pt x="11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9"/>
          <p:cNvSpPr/>
          <p:nvPr/>
        </p:nvSpPr>
        <p:spPr>
          <a:xfrm>
            <a:off x="1411491" y="1658126"/>
            <a:ext cx="214343" cy="92389"/>
          </a:xfrm>
          <a:custGeom>
            <a:rect b="b" l="l" r="r" t="t"/>
            <a:pathLst>
              <a:path extrusionOk="0" h="3250" w="7540">
                <a:moveTo>
                  <a:pt x="1191" y="0"/>
                </a:moveTo>
                <a:cubicBezTo>
                  <a:pt x="997" y="0"/>
                  <a:pt x="841" y="15"/>
                  <a:pt x="734" y="47"/>
                </a:cubicBezTo>
                <a:cubicBezTo>
                  <a:pt x="401" y="114"/>
                  <a:pt x="1" y="1548"/>
                  <a:pt x="334" y="2249"/>
                </a:cubicBezTo>
                <a:cubicBezTo>
                  <a:pt x="742" y="3220"/>
                  <a:pt x="6418" y="3249"/>
                  <a:pt x="7105" y="3249"/>
                </a:cubicBezTo>
                <a:cubicBezTo>
                  <a:pt x="7149" y="3249"/>
                  <a:pt x="7172" y="3249"/>
                  <a:pt x="7172" y="3249"/>
                </a:cubicBezTo>
                <a:cubicBezTo>
                  <a:pt x="7306" y="2249"/>
                  <a:pt x="7539" y="1815"/>
                  <a:pt x="7306" y="1415"/>
                </a:cubicBezTo>
                <a:cubicBezTo>
                  <a:pt x="7127" y="1027"/>
                  <a:pt x="2820" y="0"/>
                  <a:pt x="1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9"/>
          <p:cNvSpPr/>
          <p:nvPr/>
        </p:nvSpPr>
        <p:spPr>
          <a:xfrm>
            <a:off x="1228475" y="1693575"/>
            <a:ext cx="555701" cy="762426"/>
          </a:xfrm>
          <a:custGeom>
            <a:rect b="b" l="l" r="r" t="t"/>
            <a:pathLst>
              <a:path extrusionOk="0" h="26820" w="19548">
                <a:moveTo>
                  <a:pt x="3981" y="0"/>
                </a:moveTo>
                <a:cubicBezTo>
                  <a:pt x="2406" y="0"/>
                  <a:pt x="1136" y="1387"/>
                  <a:pt x="1268" y="2970"/>
                </a:cubicBezTo>
                <a:cubicBezTo>
                  <a:pt x="2002" y="13244"/>
                  <a:pt x="67" y="22817"/>
                  <a:pt x="1" y="24985"/>
                </a:cubicBezTo>
                <a:lnTo>
                  <a:pt x="15145" y="26820"/>
                </a:lnTo>
                <a:cubicBezTo>
                  <a:pt x="19548" y="11175"/>
                  <a:pt x="16846" y="2169"/>
                  <a:pt x="16846" y="2169"/>
                </a:cubicBezTo>
                <a:cubicBezTo>
                  <a:pt x="15478" y="1602"/>
                  <a:pt x="14044" y="1168"/>
                  <a:pt x="12576" y="835"/>
                </a:cubicBezTo>
                <a:cubicBezTo>
                  <a:pt x="10441" y="468"/>
                  <a:pt x="8273" y="201"/>
                  <a:pt x="6138" y="68"/>
                </a:cubicBezTo>
                <a:cubicBezTo>
                  <a:pt x="5405" y="1"/>
                  <a:pt x="4704" y="1"/>
                  <a:pt x="4037" y="1"/>
                </a:cubicBezTo>
                <a:cubicBezTo>
                  <a:pt x="4018" y="0"/>
                  <a:pt x="4000" y="0"/>
                  <a:pt x="3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9"/>
          <p:cNvSpPr/>
          <p:nvPr/>
        </p:nvSpPr>
        <p:spPr>
          <a:xfrm>
            <a:off x="1659948" y="1575061"/>
            <a:ext cx="561386" cy="320520"/>
          </a:xfrm>
          <a:custGeom>
            <a:rect b="b" l="l" r="r" t="t"/>
            <a:pathLst>
              <a:path extrusionOk="0" h="11275" w="19748">
                <a:moveTo>
                  <a:pt x="18247" y="0"/>
                </a:moveTo>
                <a:cubicBezTo>
                  <a:pt x="16312" y="2068"/>
                  <a:pt x="13243" y="3336"/>
                  <a:pt x="11108" y="5104"/>
                </a:cubicBezTo>
                <a:cubicBezTo>
                  <a:pt x="10041" y="5838"/>
                  <a:pt x="34" y="7205"/>
                  <a:pt x="34" y="7205"/>
                </a:cubicBezTo>
                <a:lnTo>
                  <a:pt x="0" y="11275"/>
                </a:lnTo>
                <a:cubicBezTo>
                  <a:pt x="0" y="11275"/>
                  <a:pt x="8973" y="10274"/>
                  <a:pt x="12776" y="8406"/>
                </a:cubicBezTo>
                <a:cubicBezTo>
                  <a:pt x="15845" y="6905"/>
                  <a:pt x="18180" y="4070"/>
                  <a:pt x="19748" y="1068"/>
                </a:cubicBezTo>
                <a:cubicBezTo>
                  <a:pt x="19481" y="734"/>
                  <a:pt x="18714" y="67"/>
                  <a:pt x="18247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9"/>
          <p:cNvSpPr/>
          <p:nvPr/>
        </p:nvSpPr>
        <p:spPr>
          <a:xfrm>
            <a:off x="1539501" y="1715436"/>
            <a:ext cx="366061" cy="255023"/>
          </a:xfrm>
          <a:custGeom>
            <a:rect b="b" l="l" r="r" t="t"/>
            <a:pathLst>
              <a:path extrusionOk="0" h="8971" w="12877">
                <a:moveTo>
                  <a:pt x="8006" y="0"/>
                </a:moveTo>
                <a:cubicBezTo>
                  <a:pt x="6511" y="0"/>
                  <a:pt x="5025" y="185"/>
                  <a:pt x="3570" y="566"/>
                </a:cubicBezTo>
                <a:cubicBezTo>
                  <a:pt x="1" y="1500"/>
                  <a:pt x="735" y="6570"/>
                  <a:pt x="2970" y="8505"/>
                </a:cubicBezTo>
                <a:cubicBezTo>
                  <a:pt x="3351" y="8836"/>
                  <a:pt x="3936" y="8971"/>
                  <a:pt x="4637" y="8971"/>
                </a:cubicBezTo>
                <a:cubicBezTo>
                  <a:pt x="7677" y="8971"/>
                  <a:pt x="12877" y="6437"/>
                  <a:pt x="12877" y="6437"/>
                </a:cubicBezTo>
                <a:lnTo>
                  <a:pt x="10208" y="132"/>
                </a:lnTo>
                <a:cubicBezTo>
                  <a:pt x="9473" y="45"/>
                  <a:pt x="8738" y="0"/>
                  <a:pt x="80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2168203" y="1528582"/>
            <a:ext cx="87272" cy="101969"/>
          </a:xfrm>
          <a:custGeom>
            <a:rect b="b" l="l" r="r" t="t"/>
            <a:pathLst>
              <a:path extrusionOk="0" h="3587" w="3070">
                <a:moveTo>
                  <a:pt x="2269" y="1"/>
                </a:moveTo>
                <a:lnTo>
                  <a:pt x="1" y="2002"/>
                </a:lnTo>
                <a:lnTo>
                  <a:pt x="968" y="3470"/>
                </a:lnTo>
                <a:cubicBezTo>
                  <a:pt x="1244" y="3549"/>
                  <a:pt x="1526" y="3586"/>
                  <a:pt x="1806" y="3586"/>
                </a:cubicBezTo>
                <a:cubicBezTo>
                  <a:pt x="2237" y="3586"/>
                  <a:pt x="2665" y="3498"/>
                  <a:pt x="3069" y="3336"/>
                </a:cubicBezTo>
                <a:lnTo>
                  <a:pt x="2269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9"/>
          <p:cNvSpPr/>
          <p:nvPr/>
        </p:nvSpPr>
        <p:spPr>
          <a:xfrm>
            <a:off x="2231431" y="1528582"/>
            <a:ext cx="50288" cy="94863"/>
          </a:xfrm>
          <a:custGeom>
            <a:rect b="b" l="l" r="r" t="t"/>
            <a:pathLst>
              <a:path extrusionOk="0" h="3337" w="1769">
                <a:moveTo>
                  <a:pt x="1" y="1"/>
                </a:moveTo>
                <a:lnTo>
                  <a:pt x="801" y="3336"/>
                </a:lnTo>
                <a:lnTo>
                  <a:pt x="1669" y="2869"/>
                </a:lnTo>
                <a:lnTo>
                  <a:pt x="1769" y="301"/>
                </a:lnTo>
                <a:lnTo>
                  <a:pt x="1" y="1"/>
                </a:ln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9"/>
          <p:cNvSpPr/>
          <p:nvPr/>
        </p:nvSpPr>
        <p:spPr>
          <a:xfrm>
            <a:off x="1670381" y="1462090"/>
            <a:ext cx="16147" cy="23964"/>
          </a:xfrm>
          <a:custGeom>
            <a:rect b="b" l="l" r="r" t="t"/>
            <a:pathLst>
              <a:path extrusionOk="0" h="843" w="568">
                <a:moveTo>
                  <a:pt x="265" y="1"/>
                </a:moveTo>
                <a:cubicBezTo>
                  <a:pt x="119" y="1"/>
                  <a:pt x="31" y="189"/>
                  <a:pt x="0" y="405"/>
                </a:cubicBezTo>
                <a:cubicBezTo>
                  <a:pt x="0" y="638"/>
                  <a:pt x="100" y="805"/>
                  <a:pt x="267" y="839"/>
                </a:cubicBezTo>
                <a:cubicBezTo>
                  <a:pt x="277" y="841"/>
                  <a:pt x="287" y="842"/>
                  <a:pt x="296" y="842"/>
                </a:cubicBezTo>
                <a:cubicBezTo>
                  <a:pt x="419" y="842"/>
                  <a:pt x="534" y="655"/>
                  <a:pt x="534" y="438"/>
                </a:cubicBezTo>
                <a:cubicBezTo>
                  <a:pt x="567" y="205"/>
                  <a:pt x="434" y="38"/>
                  <a:pt x="300" y="5"/>
                </a:cubicBezTo>
                <a:cubicBezTo>
                  <a:pt x="288" y="2"/>
                  <a:pt x="276" y="1"/>
                  <a:pt x="2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9"/>
          <p:cNvSpPr/>
          <p:nvPr/>
        </p:nvSpPr>
        <p:spPr>
          <a:xfrm>
            <a:off x="1661824" y="1472637"/>
            <a:ext cx="31327" cy="64900"/>
          </a:xfrm>
          <a:custGeom>
            <a:rect b="b" l="l" r="r" t="t"/>
            <a:pathLst>
              <a:path extrusionOk="0" h="2283" w="1102">
                <a:moveTo>
                  <a:pt x="101" y="1"/>
                </a:moveTo>
                <a:lnTo>
                  <a:pt x="1" y="2202"/>
                </a:lnTo>
                <a:cubicBezTo>
                  <a:pt x="148" y="2256"/>
                  <a:pt x="300" y="2282"/>
                  <a:pt x="451" y="2282"/>
                </a:cubicBezTo>
                <a:cubicBezTo>
                  <a:pt x="677" y="2282"/>
                  <a:pt x="902" y="2222"/>
                  <a:pt x="1102" y="2102"/>
                </a:cubicBezTo>
                <a:cubicBezTo>
                  <a:pt x="701" y="1435"/>
                  <a:pt x="334" y="734"/>
                  <a:pt x="101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9"/>
          <p:cNvSpPr/>
          <p:nvPr/>
        </p:nvSpPr>
        <p:spPr>
          <a:xfrm>
            <a:off x="1652358" y="1424282"/>
            <a:ext cx="33203" cy="27518"/>
          </a:xfrm>
          <a:custGeom>
            <a:rect b="b" l="l" r="r" t="t"/>
            <a:pathLst>
              <a:path extrusionOk="0" h="968" w="1168">
                <a:moveTo>
                  <a:pt x="167" y="0"/>
                </a:moveTo>
                <a:cubicBezTo>
                  <a:pt x="67" y="0"/>
                  <a:pt x="0" y="34"/>
                  <a:pt x="0" y="100"/>
                </a:cubicBezTo>
                <a:cubicBezTo>
                  <a:pt x="0" y="200"/>
                  <a:pt x="34" y="267"/>
                  <a:pt x="134" y="267"/>
                </a:cubicBezTo>
                <a:cubicBezTo>
                  <a:pt x="467" y="334"/>
                  <a:pt x="734" y="567"/>
                  <a:pt x="901" y="901"/>
                </a:cubicBezTo>
                <a:cubicBezTo>
                  <a:pt x="901" y="934"/>
                  <a:pt x="968" y="968"/>
                  <a:pt x="1001" y="968"/>
                </a:cubicBezTo>
                <a:lnTo>
                  <a:pt x="1068" y="968"/>
                </a:lnTo>
                <a:cubicBezTo>
                  <a:pt x="1134" y="934"/>
                  <a:pt x="1168" y="868"/>
                  <a:pt x="1134" y="801"/>
                </a:cubicBezTo>
                <a:cubicBezTo>
                  <a:pt x="934" y="401"/>
                  <a:pt x="567" y="100"/>
                  <a:pt x="16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9"/>
          <p:cNvSpPr/>
          <p:nvPr/>
        </p:nvSpPr>
        <p:spPr>
          <a:xfrm>
            <a:off x="1450295" y="1326065"/>
            <a:ext cx="240013" cy="320890"/>
          </a:xfrm>
          <a:custGeom>
            <a:rect b="b" l="l" r="r" t="t"/>
            <a:pathLst>
              <a:path extrusionOk="0" h="11288" w="8443">
                <a:moveTo>
                  <a:pt x="3790" y="0"/>
                </a:moveTo>
                <a:cubicBezTo>
                  <a:pt x="1809" y="0"/>
                  <a:pt x="0" y="1639"/>
                  <a:pt x="103" y="3856"/>
                </a:cubicBezTo>
                <a:cubicBezTo>
                  <a:pt x="137" y="6691"/>
                  <a:pt x="37" y="8359"/>
                  <a:pt x="1371" y="9960"/>
                </a:cubicBezTo>
                <a:cubicBezTo>
                  <a:pt x="2121" y="10868"/>
                  <a:pt x="3150" y="11288"/>
                  <a:pt x="4170" y="11288"/>
                </a:cubicBezTo>
                <a:cubicBezTo>
                  <a:pt x="5736" y="11288"/>
                  <a:pt x="7277" y="10297"/>
                  <a:pt x="7742" y="8559"/>
                </a:cubicBezTo>
                <a:cubicBezTo>
                  <a:pt x="8443" y="6057"/>
                  <a:pt x="8242" y="1821"/>
                  <a:pt x="5541" y="453"/>
                </a:cubicBezTo>
                <a:cubicBezTo>
                  <a:pt x="4972" y="142"/>
                  <a:pt x="4373" y="0"/>
                  <a:pt x="3790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9"/>
          <p:cNvSpPr/>
          <p:nvPr/>
        </p:nvSpPr>
        <p:spPr>
          <a:xfrm>
            <a:off x="1356484" y="1247150"/>
            <a:ext cx="414416" cy="357931"/>
          </a:xfrm>
          <a:custGeom>
            <a:rect b="b" l="l" r="r" t="t"/>
            <a:pathLst>
              <a:path extrusionOk="0" h="12591" w="14578">
                <a:moveTo>
                  <a:pt x="8828" y="0"/>
                </a:moveTo>
                <a:cubicBezTo>
                  <a:pt x="7667" y="0"/>
                  <a:pt x="7306" y="1128"/>
                  <a:pt x="7306" y="1128"/>
                </a:cubicBezTo>
                <a:cubicBezTo>
                  <a:pt x="7306" y="1128"/>
                  <a:pt x="7751" y="733"/>
                  <a:pt x="8419" y="733"/>
                </a:cubicBezTo>
                <a:cubicBezTo>
                  <a:pt x="8979" y="733"/>
                  <a:pt x="9697" y="1010"/>
                  <a:pt x="10442" y="2028"/>
                </a:cubicBezTo>
                <a:cubicBezTo>
                  <a:pt x="10913" y="2660"/>
                  <a:pt x="10694" y="2879"/>
                  <a:pt x="10102" y="2879"/>
                </a:cubicBezTo>
                <a:cubicBezTo>
                  <a:pt x="8768" y="2879"/>
                  <a:pt x="5539" y="1770"/>
                  <a:pt x="4024" y="1770"/>
                </a:cubicBezTo>
                <a:cubicBezTo>
                  <a:pt x="3832" y="1770"/>
                  <a:pt x="3667" y="1788"/>
                  <a:pt x="3537" y="1828"/>
                </a:cubicBezTo>
                <a:cubicBezTo>
                  <a:pt x="1902" y="2329"/>
                  <a:pt x="1068" y="4430"/>
                  <a:pt x="2036" y="5564"/>
                </a:cubicBezTo>
                <a:cubicBezTo>
                  <a:pt x="1" y="6798"/>
                  <a:pt x="4171" y="12402"/>
                  <a:pt x="4171" y="12402"/>
                </a:cubicBezTo>
                <a:cubicBezTo>
                  <a:pt x="4604" y="12531"/>
                  <a:pt x="5004" y="12590"/>
                  <a:pt x="5372" y="12590"/>
                </a:cubicBezTo>
                <a:cubicBezTo>
                  <a:pt x="8440" y="12590"/>
                  <a:pt x="9338" y="8508"/>
                  <a:pt x="9041" y="6632"/>
                </a:cubicBezTo>
                <a:cubicBezTo>
                  <a:pt x="11509" y="6398"/>
                  <a:pt x="14578" y="3896"/>
                  <a:pt x="11342" y="1228"/>
                </a:cubicBezTo>
                <a:cubicBezTo>
                  <a:pt x="10248" y="304"/>
                  <a:pt x="9430" y="0"/>
                  <a:pt x="88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9"/>
          <p:cNvSpPr/>
          <p:nvPr/>
        </p:nvSpPr>
        <p:spPr>
          <a:xfrm>
            <a:off x="1567558" y="1459333"/>
            <a:ext cx="69647" cy="87926"/>
          </a:xfrm>
          <a:custGeom>
            <a:rect b="b" l="l" r="r" t="t"/>
            <a:pathLst>
              <a:path extrusionOk="0" h="3093" w="2450">
                <a:moveTo>
                  <a:pt x="1054" y="0"/>
                </a:moveTo>
                <a:cubicBezTo>
                  <a:pt x="425" y="0"/>
                  <a:pt x="1" y="625"/>
                  <a:pt x="148" y="1302"/>
                </a:cubicBezTo>
                <a:cubicBezTo>
                  <a:pt x="248" y="1936"/>
                  <a:pt x="582" y="2503"/>
                  <a:pt x="1115" y="2904"/>
                </a:cubicBezTo>
                <a:cubicBezTo>
                  <a:pt x="1290" y="3035"/>
                  <a:pt x="1461" y="3093"/>
                  <a:pt x="1618" y="3093"/>
                </a:cubicBezTo>
                <a:cubicBezTo>
                  <a:pt x="2058" y="3093"/>
                  <a:pt x="2392" y="2636"/>
                  <a:pt x="2416" y="2070"/>
                </a:cubicBezTo>
                <a:cubicBezTo>
                  <a:pt x="2450" y="1336"/>
                  <a:pt x="2116" y="202"/>
                  <a:pt x="1315" y="35"/>
                </a:cubicBezTo>
                <a:cubicBezTo>
                  <a:pt x="1225" y="11"/>
                  <a:pt x="1138" y="0"/>
                  <a:pt x="1054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9"/>
          <p:cNvSpPr/>
          <p:nvPr/>
        </p:nvSpPr>
        <p:spPr>
          <a:xfrm>
            <a:off x="682269" y="2403836"/>
            <a:ext cx="824085" cy="1725862"/>
          </a:xfrm>
          <a:custGeom>
            <a:rect b="b" l="l" r="r" t="t"/>
            <a:pathLst>
              <a:path extrusionOk="0" h="60711" w="28989">
                <a:moveTo>
                  <a:pt x="19215" y="0"/>
                </a:moveTo>
                <a:cubicBezTo>
                  <a:pt x="19215" y="0"/>
                  <a:pt x="16780" y="19481"/>
                  <a:pt x="15345" y="29021"/>
                </a:cubicBezTo>
                <a:cubicBezTo>
                  <a:pt x="14011" y="37794"/>
                  <a:pt x="1" y="58009"/>
                  <a:pt x="1" y="58009"/>
                </a:cubicBezTo>
                <a:lnTo>
                  <a:pt x="4471" y="60710"/>
                </a:lnTo>
                <a:cubicBezTo>
                  <a:pt x="4471" y="60710"/>
                  <a:pt x="21883" y="39329"/>
                  <a:pt x="24051" y="30522"/>
                </a:cubicBezTo>
                <a:cubicBezTo>
                  <a:pt x="26020" y="22450"/>
                  <a:pt x="28988" y="1168"/>
                  <a:pt x="28988" y="1168"/>
                </a:cubicBezTo>
                <a:lnTo>
                  <a:pt x="192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/>
          <p:nvPr/>
        </p:nvSpPr>
        <p:spPr>
          <a:xfrm>
            <a:off x="1356484" y="2627618"/>
            <a:ext cx="109076" cy="573724"/>
          </a:xfrm>
          <a:custGeom>
            <a:rect b="b" l="l" r="r" t="t"/>
            <a:pathLst>
              <a:path extrusionOk="0" h="20182" w="3837">
                <a:moveTo>
                  <a:pt x="2636" y="1"/>
                </a:moveTo>
                <a:cubicBezTo>
                  <a:pt x="2469" y="1"/>
                  <a:pt x="2269" y="67"/>
                  <a:pt x="2169" y="201"/>
                </a:cubicBezTo>
                <a:cubicBezTo>
                  <a:pt x="1035" y="1268"/>
                  <a:pt x="1035" y="3103"/>
                  <a:pt x="801" y="4504"/>
                </a:cubicBezTo>
                <a:cubicBezTo>
                  <a:pt x="101" y="8807"/>
                  <a:pt x="1" y="13210"/>
                  <a:pt x="468" y="17547"/>
                </a:cubicBezTo>
                <a:cubicBezTo>
                  <a:pt x="535" y="18280"/>
                  <a:pt x="635" y="19048"/>
                  <a:pt x="801" y="19781"/>
                </a:cubicBezTo>
                <a:cubicBezTo>
                  <a:pt x="801" y="19915"/>
                  <a:pt x="835" y="20048"/>
                  <a:pt x="902" y="20182"/>
                </a:cubicBezTo>
                <a:cubicBezTo>
                  <a:pt x="1869" y="15512"/>
                  <a:pt x="2970" y="8674"/>
                  <a:pt x="3837" y="3036"/>
                </a:cubicBezTo>
                <a:cubicBezTo>
                  <a:pt x="3837" y="3003"/>
                  <a:pt x="3837" y="2969"/>
                  <a:pt x="3837" y="2936"/>
                </a:cubicBezTo>
                <a:cubicBezTo>
                  <a:pt x="3837" y="1969"/>
                  <a:pt x="3537" y="1001"/>
                  <a:pt x="3003" y="201"/>
                </a:cubicBezTo>
                <a:cubicBezTo>
                  <a:pt x="2936" y="67"/>
                  <a:pt x="2803" y="1"/>
                  <a:pt x="2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9"/>
          <p:cNvSpPr/>
          <p:nvPr/>
        </p:nvSpPr>
        <p:spPr>
          <a:xfrm>
            <a:off x="1375474" y="2421859"/>
            <a:ext cx="303464" cy="1986627"/>
          </a:xfrm>
          <a:custGeom>
            <a:rect b="b" l="l" r="r" t="t"/>
            <a:pathLst>
              <a:path extrusionOk="0" h="69884" w="10675">
                <a:moveTo>
                  <a:pt x="0" y="0"/>
                </a:moveTo>
                <a:cubicBezTo>
                  <a:pt x="0" y="0"/>
                  <a:pt x="1434" y="21049"/>
                  <a:pt x="1434" y="30755"/>
                </a:cubicBezTo>
                <a:cubicBezTo>
                  <a:pt x="1434" y="39662"/>
                  <a:pt x="1368" y="69883"/>
                  <a:pt x="1368" y="69883"/>
                </a:cubicBezTo>
                <a:lnTo>
                  <a:pt x="6204" y="69883"/>
                </a:lnTo>
                <a:cubicBezTo>
                  <a:pt x="6204" y="69883"/>
                  <a:pt x="9607" y="39695"/>
                  <a:pt x="10141" y="30655"/>
                </a:cubicBezTo>
                <a:cubicBezTo>
                  <a:pt x="10674" y="21983"/>
                  <a:pt x="9974" y="1201"/>
                  <a:pt x="9974" y="12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9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9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0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)  Bilan personnel</a:t>
            </a:r>
            <a:endParaRPr/>
          </a:p>
        </p:txBody>
      </p:sp>
      <p:pic>
        <p:nvPicPr>
          <p:cNvPr id="655" name="Google Shape;6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825" y="1192500"/>
            <a:ext cx="4790350" cy="31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0"/>
          <p:cNvSpPr txBox="1"/>
          <p:nvPr/>
        </p:nvSpPr>
        <p:spPr>
          <a:xfrm>
            <a:off x="2891700" y="4389100"/>
            <a:ext cx="33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i="1"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Adobe stock</a:t>
            </a:r>
            <a:endParaRPr i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7" name="Google Shape;65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0"/>
          <p:cNvPicPr preferRelativeResize="0"/>
          <p:nvPr/>
        </p:nvPicPr>
        <p:blipFill rotWithShape="1">
          <a:blip r:embed="rId6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0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1"/>
          <p:cNvSpPr txBox="1"/>
          <p:nvPr>
            <p:ph idx="4294967295" type="title"/>
          </p:nvPr>
        </p:nvSpPr>
        <p:spPr>
          <a:xfrm>
            <a:off x="720000" y="387600"/>
            <a:ext cx="7704000" cy="1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6) </a:t>
            </a:r>
            <a:r>
              <a:rPr lang="en"/>
              <a:t>Sources</a:t>
            </a:r>
            <a:endParaRPr/>
          </a:p>
        </p:txBody>
      </p:sp>
      <p:sp>
        <p:nvSpPr>
          <p:cNvPr id="666" name="Google Shape;666;p41"/>
          <p:cNvSpPr txBox="1"/>
          <p:nvPr/>
        </p:nvSpPr>
        <p:spPr>
          <a:xfrm>
            <a:off x="1164150" y="1016325"/>
            <a:ext cx="6637200" cy="3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Awesome Lists - Articles de Recherche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https://github.com/Yochengliu/awesome-point-cloud-analysis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https://github.com/codingonion/awesome-yolo-object-detection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https://github.com/TianhaoFu/Awesome-3D-Object-Detection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Point Clouds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https://developer.nvidia.com/blog/detecting-objects-in-point-clouds-using-ros-2-and-tao-pointpillars/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https://www.stereolabs.com/docs/ros2/depth-sensing/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https://github.com/IntelRealSense/librealsense/tree/development/wrappers/python/examples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https://github.com/jamohile/stereoscopic-point-clouds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0"/>
              </a:rPr>
              <a:t>https://github.com/heremaps/pptk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1"/>
              </a:rPr>
              <a:t>https://github.com/strawlab/python-pcl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https://github.com/ros-perception/perception_pcl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https://index.ros.org/p/pcl_ros/#humble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https://academy.visualcomponents.com/lessons/import-point-cloud-with-python-api/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https://www.youtube.com/watch?v=HIRj5pH2t-Y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6"/>
              </a:rPr>
              <a:t>https://jeffzzq.medium.com/ros2-image-pipeline-tutorial-3b18903e7329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7"/>
              </a:rPr>
              <a:t>https://medium.com/@regis.loeb/playing-with-point-clouds-for-3d-object-detection-eff1d98e526a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8"/>
              </a:rPr>
              <a:t>https://medium.com/yodayoda/from-depth-map-to-point-cloud-7473721d3f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9"/>
              </a:rPr>
              <a:t>http://www.diva-portal.org/smash/get/diva2:1245296/FULLTEXT01.pdf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0"/>
              </a:rPr>
              <a:t>http://www.open3d.org/docs/release/tutorial/geometry/rgbd_image.html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1"/>
              </a:rPr>
              <a:t>http://www.open3d.org/docs/release/tutorial/geometry/pointcloud.html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2"/>
              </a:rPr>
              <a:t>https://towardsdatascience.com/how-to-use-pointnet-for-3d-computer-vision-in-an-industrial-context-3568ba37327e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Segmentation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3"/>
              </a:rPr>
              <a:t>https://docs.opencv.org/4.8.0/d1/d5c/tutorial_py_kmeans_opencv.html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4"/>
              </a:rPr>
              <a:t>https://thepythoncode.com/article/kmeans-for-image-segmentation-opencv-python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5"/>
              </a:rPr>
              <a:t>https://sites.google.com/view/aide-python/applications/traitements-et-analyses-dimages/k-means-sur-image-avec-opencv-pour-segmenter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6"/>
              </a:rPr>
              <a:t>https://www.kdnuggets.com/2019/08/introduction-image-segmentation-k-means-clustering.html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7"/>
              </a:rPr>
              <a:t>https://dev.to/andreygermanov/how-to-implement-instance-segmentation-using-yolov8-neural-network-3if9</a:t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4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1"/>
          <p:cNvPicPr preferRelativeResize="0"/>
          <p:nvPr/>
        </p:nvPicPr>
        <p:blipFill rotWithShape="1">
          <a:blip r:embed="rId29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1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  <p:pic>
        <p:nvPicPr>
          <p:cNvPr id="671" name="Google Shape;671;p4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939350" y="1308425"/>
            <a:ext cx="3138250" cy="188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41"/>
          <p:cNvCxnSpPr/>
          <p:nvPr/>
        </p:nvCxnSpPr>
        <p:spPr>
          <a:xfrm flipH="1">
            <a:off x="6507350" y="2796725"/>
            <a:ext cx="304500" cy="36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/>
          <p:cNvSpPr txBox="1"/>
          <p:nvPr>
            <p:ph idx="4294967295" type="title"/>
          </p:nvPr>
        </p:nvSpPr>
        <p:spPr>
          <a:xfrm>
            <a:off x="720000" y="387600"/>
            <a:ext cx="7704000" cy="1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6) </a:t>
            </a:r>
            <a:r>
              <a:rPr lang="en"/>
              <a:t>Sources</a:t>
            </a:r>
            <a:endParaRPr/>
          </a:p>
        </p:txBody>
      </p:sp>
      <p:sp>
        <p:nvSpPr>
          <p:cNvPr id="678" name="Google Shape;678;p42"/>
          <p:cNvSpPr txBox="1"/>
          <p:nvPr/>
        </p:nvSpPr>
        <p:spPr>
          <a:xfrm>
            <a:off x="446000" y="1175650"/>
            <a:ext cx="66372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Détection de Visages et Attributs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https://github.com/ageitgey/face_recognition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https://github.com/serengil/deepface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https://github.com/davisking/dlib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https://github.com/deepinsight/insightface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Mediapipe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https://github.com/google/mediapipe/blob/master/docs/solutions/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https://github.com/googlesamples/mediapipe/tree/main/examples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https://developers.google.com/mediapipe/solutions/guide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OpenPose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0"/>
              </a:rPr>
              <a:t>https://github.com/CMU-Perceptual-Computing-Lab/openpose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1"/>
              </a:rPr>
              <a:t>https://cmu-perceptual-computing-lab.github.io/openpose/web/html/doc/md_doc_00_index.html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https://github.com/ZheC/tf-pose-estimation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https://github.com/Daniil-Osokin/lightweight-human-pose-estimation.pytorch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https://github.com/firephinx/openpose_ros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https://github.com/ravijo/ros_openpose</a:t>
            </a:r>
            <a:endParaRPr sz="6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p42"/>
          <p:cNvSpPr txBox="1"/>
          <p:nvPr/>
        </p:nvSpPr>
        <p:spPr>
          <a:xfrm>
            <a:off x="5457975" y="1175650"/>
            <a:ext cx="2933100" cy="26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Ultralytics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https://github.com/ultralytics/ultralytics/issues/2028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https://docs.ultralytics.com/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Intel RealSense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https://github.com/IntelRealSense/librealsense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https://github.com/IntelRealSense/realsense-ros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https://dev.intelrealsense.com/docs/python2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https://www.intelrealsense.com/developers/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600">
                <a:latin typeface="Poppins"/>
                <a:ea typeface="Poppins"/>
                <a:cs typeface="Poppins"/>
                <a:sym typeface="Poppins"/>
              </a:rPr>
              <a:t>Optimisation</a:t>
            </a:r>
            <a:endParaRPr b="1" sz="600"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https://developer.nvidia.com/cuda-toolkit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oppins"/>
              <a:buChar char="●"/>
            </a:pPr>
            <a:r>
              <a:rPr lang="en" sz="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https://cupy.dev/</a:t>
            </a:r>
            <a:endParaRPr sz="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42"/>
          <p:cNvSpPr txBox="1"/>
          <p:nvPr/>
        </p:nvSpPr>
        <p:spPr>
          <a:xfrm>
            <a:off x="1941300" y="4445000"/>
            <a:ext cx="526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 diapo: </a:t>
            </a:r>
            <a:r>
              <a:rPr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4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5"/>
              </a:rPr>
              <a:t>Freepik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6"/>
              </a:rPr>
              <a:t>Flaticons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1" name="Google Shape;68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2" name="Google Shape;682;p4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2"/>
          <p:cNvPicPr preferRelativeResize="0"/>
          <p:nvPr/>
        </p:nvPicPr>
        <p:blipFill rotWithShape="1">
          <a:blip r:embed="rId28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2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630000" y="1352262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630000" y="2314828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629995" y="3277400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4890495" y="1352340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 txBox="1"/>
          <p:nvPr>
            <p:ph idx="4" type="subTitle"/>
          </p:nvPr>
        </p:nvSpPr>
        <p:spPr>
          <a:xfrm>
            <a:off x="1355550" y="2408799"/>
            <a:ext cx="22857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255" name="Google Shape;255;p25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256" name="Google Shape;256;p25"/>
          <p:cNvSpPr txBox="1"/>
          <p:nvPr>
            <p:ph idx="1" type="subTitle"/>
          </p:nvPr>
        </p:nvSpPr>
        <p:spPr>
          <a:xfrm>
            <a:off x="1355550" y="1460849"/>
            <a:ext cx="18717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Sujet</a:t>
            </a:r>
            <a:endParaRPr/>
          </a:p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660765" y="1446246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8" name="Google Shape;258;p25"/>
          <p:cNvSpPr txBox="1"/>
          <p:nvPr>
            <p:ph idx="7" type="title"/>
          </p:nvPr>
        </p:nvSpPr>
        <p:spPr>
          <a:xfrm>
            <a:off x="660765" y="3371383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59" name="Google Shape;259;p25"/>
          <p:cNvSpPr txBox="1"/>
          <p:nvPr>
            <p:ph idx="8" type="subTitle"/>
          </p:nvPr>
        </p:nvSpPr>
        <p:spPr>
          <a:xfrm>
            <a:off x="1355550" y="3404675"/>
            <a:ext cx="22341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Fonctionnalités</a:t>
            </a:r>
            <a:endParaRPr/>
          </a:p>
        </p:txBody>
      </p:sp>
      <p:sp>
        <p:nvSpPr>
          <p:cNvPr id="260" name="Google Shape;260;p25"/>
          <p:cNvSpPr txBox="1"/>
          <p:nvPr>
            <p:ph idx="13" type="title"/>
          </p:nvPr>
        </p:nvSpPr>
        <p:spPr>
          <a:xfrm>
            <a:off x="4921265" y="1446324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61" name="Google Shape;261;p25"/>
          <p:cNvSpPr txBox="1"/>
          <p:nvPr>
            <p:ph idx="14" type="subTitle"/>
          </p:nvPr>
        </p:nvSpPr>
        <p:spPr>
          <a:xfrm>
            <a:off x="5616050" y="1461032"/>
            <a:ext cx="18717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</a:t>
            </a:r>
            <a:endParaRPr/>
          </a:p>
        </p:txBody>
      </p:sp>
      <p:sp>
        <p:nvSpPr>
          <p:cNvPr id="262" name="Google Shape;262;p25"/>
          <p:cNvSpPr txBox="1"/>
          <p:nvPr>
            <p:ph idx="3" type="title"/>
          </p:nvPr>
        </p:nvSpPr>
        <p:spPr>
          <a:xfrm>
            <a:off x="660765" y="2408811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4890495" y="2314815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 txBox="1"/>
          <p:nvPr>
            <p:ph idx="13" type="title"/>
          </p:nvPr>
        </p:nvSpPr>
        <p:spPr>
          <a:xfrm>
            <a:off x="4921265" y="2408799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65" name="Google Shape;265;p25"/>
          <p:cNvSpPr txBox="1"/>
          <p:nvPr>
            <p:ph idx="14" type="subTitle"/>
          </p:nvPr>
        </p:nvSpPr>
        <p:spPr>
          <a:xfrm>
            <a:off x="5616050" y="2408800"/>
            <a:ext cx="22341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 personnel</a:t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4890495" y="3277290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 txBox="1"/>
          <p:nvPr>
            <p:ph idx="13" type="title"/>
          </p:nvPr>
        </p:nvSpPr>
        <p:spPr>
          <a:xfrm>
            <a:off x="4921265" y="3371274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68" name="Google Shape;268;p25"/>
          <p:cNvSpPr txBox="1"/>
          <p:nvPr>
            <p:ph idx="14" type="subTitle"/>
          </p:nvPr>
        </p:nvSpPr>
        <p:spPr>
          <a:xfrm>
            <a:off x="5616050" y="3371275"/>
            <a:ext cx="22341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  <p:sp>
        <p:nvSpPr>
          <p:cNvPr id="273" name="Google Shape;273;p25"/>
          <p:cNvSpPr/>
          <p:nvPr/>
        </p:nvSpPr>
        <p:spPr>
          <a:xfrm>
            <a:off x="2730745" y="4056490"/>
            <a:ext cx="679800" cy="67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 txBox="1"/>
          <p:nvPr>
            <p:ph idx="13" type="title"/>
          </p:nvPr>
        </p:nvSpPr>
        <p:spPr>
          <a:xfrm>
            <a:off x="2761515" y="4150474"/>
            <a:ext cx="6183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75" name="Google Shape;275;p25"/>
          <p:cNvSpPr txBox="1"/>
          <p:nvPr>
            <p:ph idx="14" type="subTitle"/>
          </p:nvPr>
        </p:nvSpPr>
        <p:spPr>
          <a:xfrm>
            <a:off x="3456300" y="4150475"/>
            <a:ext cx="22341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3"/>
          <p:cNvSpPr txBox="1"/>
          <p:nvPr>
            <p:ph idx="4294967295" type="title"/>
          </p:nvPr>
        </p:nvSpPr>
        <p:spPr>
          <a:xfrm>
            <a:off x="720000" y="387600"/>
            <a:ext cx="7704000" cy="1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) Démo</a:t>
            </a:r>
            <a:endParaRPr/>
          </a:p>
        </p:txBody>
      </p:sp>
      <p:sp>
        <p:nvSpPr>
          <p:cNvPr id="690" name="Google Shape;69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1" name="Google Shape;6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3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3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  <p:pic>
        <p:nvPicPr>
          <p:cNvPr descr="Démo du projet de robotique - brique vision&#10;Auteur: Tanguy FROUIN 5IRC" id="694" name="Google Shape;694;p43" title="Projet robotique 5IRC - démo brique vis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324" y="1213575"/>
            <a:ext cx="6439350" cy="36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4"/>
          <p:cNvSpPr/>
          <p:nvPr/>
        </p:nvSpPr>
        <p:spPr>
          <a:xfrm>
            <a:off x="720001" y="41266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4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d’avoir écouté</a:t>
            </a:r>
            <a:endParaRPr/>
          </a:p>
        </p:txBody>
      </p:sp>
      <p:grpSp>
        <p:nvGrpSpPr>
          <p:cNvPr id="701" name="Google Shape;701;p44"/>
          <p:cNvGrpSpPr/>
          <p:nvPr/>
        </p:nvGrpSpPr>
        <p:grpSpPr>
          <a:xfrm flipH="1">
            <a:off x="1007489" y="235411"/>
            <a:ext cx="1889267" cy="4008760"/>
            <a:chOff x="2319665" y="540000"/>
            <a:chExt cx="1892295" cy="4015184"/>
          </a:xfrm>
        </p:grpSpPr>
        <p:sp>
          <p:nvSpPr>
            <p:cNvPr id="702" name="Google Shape;702;p44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4" name="Google Shape;714;p44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715" name="Google Shape;715;p44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4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7" name="Google Shape;717;p44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4" name="Google Shape;7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4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" name="Google Shape;747;p44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Sujet</a:t>
            </a:r>
            <a:endParaRPr/>
          </a:p>
        </p:txBody>
      </p:sp>
      <p:sp>
        <p:nvSpPr>
          <p:cNvPr id="282" name="Google Shape;282;p26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sz="4800"/>
          </a:p>
        </p:txBody>
      </p:sp>
      <p:grpSp>
        <p:nvGrpSpPr>
          <p:cNvPr id="283" name="Google Shape;283;p26"/>
          <p:cNvGrpSpPr/>
          <p:nvPr/>
        </p:nvGrpSpPr>
        <p:grpSpPr>
          <a:xfrm>
            <a:off x="1562836" y="1147206"/>
            <a:ext cx="779529" cy="526269"/>
            <a:chOff x="2573671" y="2159869"/>
            <a:chExt cx="779529" cy="526269"/>
          </a:xfrm>
        </p:grpSpPr>
        <p:sp>
          <p:nvSpPr>
            <p:cNvPr id="284" name="Google Shape;284;p26"/>
            <p:cNvSpPr/>
            <p:nvPr/>
          </p:nvSpPr>
          <p:spPr>
            <a:xfrm>
              <a:off x="2573671" y="2159869"/>
              <a:ext cx="779529" cy="526269"/>
            </a:xfrm>
            <a:custGeom>
              <a:rect b="b" l="l" r="r" t="t"/>
              <a:pathLst>
                <a:path extrusionOk="0" h="23984" w="35526">
                  <a:moveTo>
                    <a:pt x="0" y="0"/>
                  </a:moveTo>
                  <a:lnTo>
                    <a:pt x="0" y="23984"/>
                  </a:lnTo>
                  <a:lnTo>
                    <a:pt x="35526" y="23984"/>
                  </a:lnTo>
                  <a:lnTo>
                    <a:pt x="35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588307" y="2200112"/>
              <a:ext cx="748788" cy="468472"/>
            </a:xfrm>
            <a:custGeom>
              <a:rect b="b" l="l" r="r" t="t"/>
              <a:pathLst>
                <a:path extrusionOk="0" h="21350" w="34125">
                  <a:moveTo>
                    <a:pt x="1" y="1"/>
                  </a:moveTo>
                  <a:lnTo>
                    <a:pt x="1" y="21349"/>
                  </a:lnTo>
                  <a:lnTo>
                    <a:pt x="34125" y="21349"/>
                  </a:lnTo>
                  <a:lnTo>
                    <a:pt x="34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621967" y="2272588"/>
              <a:ext cx="616321" cy="13912"/>
            </a:xfrm>
            <a:custGeom>
              <a:rect b="b" l="l" r="r" t="t"/>
              <a:pathLst>
                <a:path extrusionOk="0" h="634" w="28088">
                  <a:moveTo>
                    <a:pt x="1" y="0"/>
                  </a:moveTo>
                  <a:lnTo>
                    <a:pt x="1" y="634"/>
                  </a:lnTo>
                  <a:lnTo>
                    <a:pt x="28088" y="634"/>
                  </a:lnTo>
                  <a:lnTo>
                    <a:pt x="28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621967" y="2311360"/>
              <a:ext cx="524843" cy="13933"/>
            </a:xfrm>
            <a:custGeom>
              <a:rect b="b" l="l" r="r" t="t"/>
              <a:pathLst>
                <a:path extrusionOk="0" h="635" w="23919">
                  <a:moveTo>
                    <a:pt x="1" y="1"/>
                  </a:moveTo>
                  <a:lnTo>
                    <a:pt x="1" y="635"/>
                  </a:lnTo>
                  <a:lnTo>
                    <a:pt x="23918" y="635"/>
                  </a:lnTo>
                  <a:lnTo>
                    <a:pt x="2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621967" y="2350155"/>
              <a:ext cx="616321" cy="13933"/>
            </a:xfrm>
            <a:custGeom>
              <a:rect b="b" l="l" r="r" t="t"/>
              <a:pathLst>
                <a:path extrusionOk="0" h="635" w="28088">
                  <a:moveTo>
                    <a:pt x="1" y="1"/>
                  </a:moveTo>
                  <a:lnTo>
                    <a:pt x="1" y="635"/>
                  </a:lnTo>
                  <a:lnTo>
                    <a:pt x="28088" y="635"/>
                  </a:lnTo>
                  <a:lnTo>
                    <a:pt x="280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621967" y="2388949"/>
              <a:ext cx="524843" cy="13933"/>
            </a:xfrm>
            <a:custGeom>
              <a:rect b="b" l="l" r="r" t="t"/>
              <a:pathLst>
                <a:path extrusionOk="0" h="635" w="23919">
                  <a:moveTo>
                    <a:pt x="1" y="1"/>
                  </a:moveTo>
                  <a:lnTo>
                    <a:pt x="1" y="635"/>
                  </a:lnTo>
                  <a:lnTo>
                    <a:pt x="23918" y="635"/>
                  </a:lnTo>
                  <a:lnTo>
                    <a:pt x="2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621967" y="2428489"/>
              <a:ext cx="66639" cy="13187"/>
            </a:xfrm>
            <a:custGeom>
              <a:rect b="b" l="l" r="r" t="t"/>
              <a:pathLst>
                <a:path extrusionOk="0" h="601" w="3037">
                  <a:moveTo>
                    <a:pt x="1" y="0"/>
                  </a:moveTo>
                  <a:lnTo>
                    <a:pt x="1" y="601"/>
                  </a:lnTo>
                  <a:lnTo>
                    <a:pt x="3036" y="6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621967" y="2467284"/>
              <a:ext cx="341842" cy="13187"/>
            </a:xfrm>
            <a:custGeom>
              <a:rect b="b" l="l" r="r" t="t"/>
              <a:pathLst>
                <a:path extrusionOk="0" h="601" w="15579">
                  <a:moveTo>
                    <a:pt x="1" y="0"/>
                  </a:moveTo>
                  <a:lnTo>
                    <a:pt x="1" y="600"/>
                  </a:lnTo>
                  <a:lnTo>
                    <a:pt x="15579" y="600"/>
                  </a:lnTo>
                  <a:lnTo>
                    <a:pt x="15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2621967" y="2506056"/>
              <a:ext cx="524843" cy="13933"/>
            </a:xfrm>
            <a:custGeom>
              <a:rect b="b" l="l" r="r" t="t"/>
              <a:pathLst>
                <a:path extrusionOk="0" h="635" w="23919">
                  <a:moveTo>
                    <a:pt x="1" y="1"/>
                  </a:moveTo>
                  <a:lnTo>
                    <a:pt x="1" y="635"/>
                  </a:lnTo>
                  <a:lnTo>
                    <a:pt x="23918" y="635"/>
                  </a:lnTo>
                  <a:lnTo>
                    <a:pt x="2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621967" y="2544850"/>
              <a:ext cx="66639" cy="13933"/>
            </a:xfrm>
            <a:custGeom>
              <a:rect b="b" l="l" r="r" t="t"/>
              <a:pathLst>
                <a:path extrusionOk="0" h="635" w="3037">
                  <a:moveTo>
                    <a:pt x="1" y="1"/>
                  </a:moveTo>
                  <a:lnTo>
                    <a:pt x="1" y="635"/>
                  </a:lnTo>
                  <a:lnTo>
                    <a:pt x="3036" y="635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621967" y="2583645"/>
              <a:ext cx="66639" cy="13933"/>
            </a:xfrm>
            <a:custGeom>
              <a:rect b="b" l="l" r="r" t="t"/>
              <a:pathLst>
                <a:path extrusionOk="0" h="635" w="3037">
                  <a:moveTo>
                    <a:pt x="1" y="1"/>
                  </a:moveTo>
                  <a:lnTo>
                    <a:pt x="1" y="635"/>
                  </a:lnTo>
                  <a:lnTo>
                    <a:pt x="3036" y="635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 flipH="1">
            <a:off x="609500" y="1456733"/>
            <a:ext cx="1101650" cy="3117026"/>
            <a:chOff x="7148475" y="1411383"/>
            <a:chExt cx="1101650" cy="3117026"/>
          </a:xfrm>
        </p:grpSpPr>
        <p:sp>
          <p:nvSpPr>
            <p:cNvPr id="296" name="Google Shape;296;p26"/>
            <p:cNvSpPr/>
            <p:nvPr/>
          </p:nvSpPr>
          <p:spPr>
            <a:xfrm>
              <a:off x="7236875" y="2107463"/>
              <a:ext cx="62575" cy="151644"/>
            </a:xfrm>
            <a:custGeom>
              <a:rect b="b" l="l" r="r" t="t"/>
              <a:pathLst>
                <a:path extrusionOk="0" h="6206" w="2503">
                  <a:moveTo>
                    <a:pt x="568" y="1"/>
                  </a:moveTo>
                  <a:cubicBezTo>
                    <a:pt x="234" y="1"/>
                    <a:pt x="1" y="334"/>
                    <a:pt x="101" y="634"/>
                  </a:cubicBezTo>
                  <a:lnTo>
                    <a:pt x="1835" y="6205"/>
                  </a:lnTo>
                  <a:lnTo>
                    <a:pt x="2502" y="620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7148475" y="2144971"/>
              <a:ext cx="107600" cy="261650"/>
            </a:xfrm>
            <a:custGeom>
              <a:rect b="b" l="l" r="r" t="t"/>
              <a:pathLst>
                <a:path extrusionOk="0" h="10708" w="4304">
                  <a:moveTo>
                    <a:pt x="1002" y="0"/>
                  </a:moveTo>
                  <a:cubicBezTo>
                    <a:pt x="434" y="0"/>
                    <a:pt x="1" y="567"/>
                    <a:pt x="168" y="1134"/>
                  </a:cubicBezTo>
                  <a:lnTo>
                    <a:pt x="2903" y="10074"/>
                  </a:lnTo>
                  <a:cubicBezTo>
                    <a:pt x="3036" y="10441"/>
                    <a:pt x="3370" y="10708"/>
                    <a:pt x="3737" y="10708"/>
                  </a:cubicBezTo>
                  <a:lnTo>
                    <a:pt x="4304" y="10708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7172675" y="1970896"/>
              <a:ext cx="481200" cy="435725"/>
            </a:xfrm>
            <a:custGeom>
              <a:rect b="b" l="l" r="r" t="t"/>
              <a:pathLst>
                <a:path extrusionOk="0" h="17832" w="19248">
                  <a:moveTo>
                    <a:pt x="3831" y="0"/>
                  </a:moveTo>
                  <a:cubicBezTo>
                    <a:pt x="3694" y="0"/>
                    <a:pt x="3556" y="125"/>
                    <a:pt x="3636" y="286"/>
                  </a:cubicBezTo>
                  <a:lnTo>
                    <a:pt x="5271" y="5590"/>
                  </a:lnTo>
                  <a:lnTo>
                    <a:pt x="3169" y="5590"/>
                  </a:lnTo>
                  <a:lnTo>
                    <a:pt x="3636" y="7091"/>
                  </a:lnTo>
                  <a:lnTo>
                    <a:pt x="0" y="7091"/>
                  </a:lnTo>
                  <a:lnTo>
                    <a:pt x="3336" y="17832"/>
                  </a:lnTo>
                  <a:lnTo>
                    <a:pt x="19247" y="17832"/>
                  </a:lnTo>
                  <a:lnTo>
                    <a:pt x="15945" y="7091"/>
                  </a:lnTo>
                  <a:lnTo>
                    <a:pt x="12843" y="7091"/>
                  </a:lnTo>
                  <a:lnTo>
                    <a:pt x="12376" y="5590"/>
                  </a:lnTo>
                  <a:lnTo>
                    <a:pt x="10107" y="5590"/>
                  </a:lnTo>
                  <a:lnTo>
                    <a:pt x="9273" y="2921"/>
                  </a:lnTo>
                  <a:cubicBezTo>
                    <a:pt x="9246" y="2811"/>
                    <a:pt x="9172" y="2746"/>
                    <a:pt x="9072" y="2746"/>
                  </a:cubicBezTo>
                  <a:cubicBezTo>
                    <a:pt x="9051" y="2746"/>
                    <a:pt x="9030" y="2749"/>
                    <a:pt x="9007" y="2754"/>
                  </a:cubicBezTo>
                  <a:cubicBezTo>
                    <a:pt x="8907" y="2788"/>
                    <a:pt x="8840" y="2921"/>
                    <a:pt x="8873" y="3021"/>
                  </a:cubicBezTo>
                  <a:lnTo>
                    <a:pt x="9674" y="5590"/>
                  </a:lnTo>
                  <a:lnTo>
                    <a:pt x="5704" y="5590"/>
                  </a:lnTo>
                  <a:lnTo>
                    <a:pt x="4036" y="186"/>
                  </a:lnTo>
                  <a:cubicBezTo>
                    <a:pt x="4010" y="54"/>
                    <a:pt x="3921" y="0"/>
                    <a:pt x="38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7812300" y="1952594"/>
              <a:ext cx="242700" cy="467881"/>
            </a:xfrm>
            <a:custGeom>
              <a:rect b="b" l="l" r="r" t="t"/>
              <a:pathLst>
                <a:path extrusionOk="0" h="19148" w="9708">
                  <a:moveTo>
                    <a:pt x="3903" y="1"/>
                  </a:moveTo>
                  <a:lnTo>
                    <a:pt x="0" y="2469"/>
                  </a:lnTo>
                  <a:lnTo>
                    <a:pt x="1201" y="4537"/>
                  </a:lnTo>
                  <a:lnTo>
                    <a:pt x="2368" y="6672"/>
                  </a:lnTo>
                  <a:cubicBezTo>
                    <a:pt x="3136" y="8107"/>
                    <a:pt x="3870" y="9541"/>
                    <a:pt x="4570" y="11009"/>
                  </a:cubicBezTo>
                  <a:cubicBezTo>
                    <a:pt x="4904" y="11743"/>
                    <a:pt x="5204" y="12443"/>
                    <a:pt x="5504" y="13177"/>
                  </a:cubicBezTo>
                  <a:lnTo>
                    <a:pt x="5571" y="13310"/>
                  </a:lnTo>
                  <a:cubicBezTo>
                    <a:pt x="5571" y="13310"/>
                    <a:pt x="5571" y="13344"/>
                    <a:pt x="5571" y="13344"/>
                  </a:cubicBezTo>
                  <a:cubicBezTo>
                    <a:pt x="5571" y="13344"/>
                    <a:pt x="5604" y="13377"/>
                    <a:pt x="5604" y="13410"/>
                  </a:cubicBezTo>
                  <a:cubicBezTo>
                    <a:pt x="5637" y="13444"/>
                    <a:pt x="5637" y="13477"/>
                    <a:pt x="5671" y="13510"/>
                  </a:cubicBezTo>
                  <a:cubicBezTo>
                    <a:pt x="5671" y="13677"/>
                    <a:pt x="5671" y="13844"/>
                    <a:pt x="5604" y="13977"/>
                  </a:cubicBezTo>
                  <a:cubicBezTo>
                    <a:pt x="5371" y="14545"/>
                    <a:pt x="5037" y="15078"/>
                    <a:pt x="4603" y="15512"/>
                  </a:cubicBezTo>
                  <a:cubicBezTo>
                    <a:pt x="4103" y="16046"/>
                    <a:pt x="3536" y="16579"/>
                    <a:pt x="2969" y="17046"/>
                  </a:cubicBezTo>
                  <a:lnTo>
                    <a:pt x="3970" y="19148"/>
                  </a:lnTo>
                  <a:cubicBezTo>
                    <a:pt x="4403" y="19014"/>
                    <a:pt x="4870" y="18848"/>
                    <a:pt x="5304" y="18647"/>
                  </a:cubicBezTo>
                  <a:cubicBezTo>
                    <a:pt x="5738" y="18481"/>
                    <a:pt x="6138" y="18247"/>
                    <a:pt x="6538" y="18014"/>
                  </a:cubicBezTo>
                  <a:cubicBezTo>
                    <a:pt x="7472" y="17480"/>
                    <a:pt x="8306" y="16713"/>
                    <a:pt x="8906" y="15845"/>
                  </a:cubicBezTo>
                  <a:cubicBezTo>
                    <a:pt x="9273" y="15245"/>
                    <a:pt x="9540" y="14611"/>
                    <a:pt x="9640" y="13944"/>
                  </a:cubicBezTo>
                  <a:cubicBezTo>
                    <a:pt x="9707" y="13544"/>
                    <a:pt x="9707" y="13177"/>
                    <a:pt x="9674" y="12810"/>
                  </a:cubicBezTo>
                  <a:cubicBezTo>
                    <a:pt x="9640" y="12610"/>
                    <a:pt x="9607" y="12410"/>
                    <a:pt x="9574" y="12243"/>
                  </a:cubicBezTo>
                  <a:lnTo>
                    <a:pt x="9507" y="11976"/>
                  </a:lnTo>
                  <a:lnTo>
                    <a:pt x="9440" y="11809"/>
                  </a:lnTo>
                  <a:cubicBezTo>
                    <a:pt x="9173" y="10975"/>
                    <a:pt x="8906" y="10108"/>
                    <a:pt x="8573" y="9307"/>
                  </a:cubicBezTo>
                  <a:cubicBezTo>
                    <a:pt x="7939" y="7673"/>
                    <a:pt x="7239" y="6072"/>
                    <a:pt x="6438" y="4537"/>
                  </a:cubicBezTo>
                  <a:cubicBezTo>
                    <a:pt x="6071" y="3770"/>
                    <a:pt x="5671" y="3003"/>
                    <a:pt x="5237" y="2269"/>
                  </a:cubicBezTo>
                  <a:cubicBezTo>
                    <a:pt x="4804" y="1502"/>
                    <a:pt x="4403" y="768"/>
                    <a:pt x="3903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7854825" y="2349541"/>
              <a:ext cx="68400" cy="87184"/>
            </a:xfrm>
            <a:custGeom>
              <a:rect b="b" l="l" r="r" t="t"/>
              <a:pathLst>
                <a:path extrusionOk="0" h="3568" w="2736">
                  <a:moveTo>
                    <a:pt x="100" y="1"/>
                  </a:moveTo>
                  <a:lnTo>
                    <a:pt x="0" y="3537"/>
                  </a:lnTo>
                  <a:cubicBezTo>
                    <a:pt x="0" y="3537"/>
                    <a:pt x="197" y="3568"/>
                    <a:pt x="498" y="3568"/>
                  </a:cubicBezTo>
                  <a:cubicBezTo>
                    <a:pt x="1081" y="3568"/>
                    <a:pt x="2054" y="3451"/>
                    <a:pt x="2736" y="2769"/>
                  </a:cubicBezTo>
                  <a:lnTo>
                    <a:pt x="2302" y="6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7779775" y="2335686"/>
              <a:ext cx="77575" cy="100281"/>
            </a:xfrm>
            <a:custGeom>
              <a:rect b="b" l="l" r="r" t="t"/>
              <a:pathLst>
                <a:path extrusionOk="0" h="4104" w="3103">
                  <a:moveTo>
                    <a:pt x="0" y="1"/>
                  </a:moveTo>
                  <a:lnTo>
                    <a:pt x="501" y="3103"/>
                  </a:lnTo>
                  <a:lnTo>
                    <a:pt x="3002" y="4104"/>
                  </a:lnTo>
                  <a:lnTo>
                    <a:pt x="3102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7537100" y="1593057"/>
              <a:ext cx="17525" cy="21625"/>
            </a:xfrm>
            <a:custGeom>
              <a:rect b="b" l="l" r="r" t="t"/>
              <a:pathLst>
                <a:path extrusionOk="0" h="885" w="701">
                  <a:moveTo>
                    <a:pt x="391" y="0"/>
                  </a:moveTo>
                  <a:cubicBezTo>
                    <a:pt x="240" y="0"/>
                    <a:pt x="97" y="160"/>
                    <a:pt x="67" y="405"/>
                  </a:cubicBezTo>
                  <a:cubicBezTo>
                    <a:pt x="0" y="638"/>
                    <a:pt x="100" y="838"/>
                    <a:pt x="267" y="872"/>
                  </a:cubicBezTo>
                  <a:cubicBezTo>
                    <a:pt x="289" y="880"/>
                    <a:pt x="311" y="885"/>
                    <a:pt x="333" y="885"/>
                  </a:cubicBezTo>
                  <a:cubicBezTo>
                    <a:pt x="476" y="885"/>
                    <a:pt x="605" y="707"/>
                    <a:pt x="634" y="505"/>
                  </a:cubicBezTo>
                  <a:cubicBezTo>
                    <a:pt x="701" y="271"/>
                    <a:pt x="601" y="38"/>
                    <a:pt x="434" y="4"/>
                  </a:cubicBezTo>
                  <a:cubicBezTo>
                    <a:pt x="420" y="1"/>
                    <a:pt x="406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7508750" y="1615977"/>
              <a:ext cx="40050" cy="55541"/>
            </a:xfrm>
            <a:custGeom>
              <a:rect b="b" l="l" r="r" t="t"/>
              <a:pathLst>
                <a:path extrusionOk="0" h="2273" w="1602">
                  <a:moveTo>
                    <a:pt x="1601" y="0"/>
                  </a:moveTo>
                  <a:lnTo>
                    <a:pt x="1601" y="0"/>
                  </a:lnTo>
                  <a:cubicBezTo>
                    <a:pt x="1134" y="667"/>
                    <a:pt x="634" y="1268"/>
                    <a:pt x="0" y="1835"/>
                  </a:cubicBezTo>
                  <a:cubicBezTo>
                    <a:pt x="275" y="2110"/>
                    <a:pt x="634" y="2273"/>
                    <a:pt x="1025" y="2273"/>
                  </a:cubicBezTo>
                  <a:cubicBezTo>
                    <a:pt x="1061" y="2273"/>
                    <a:pt x="1098" y="2271"/>
                    <a:pt x="1134" y="2269"/>
                  </a:cubicBezTo>
                  <a:lnTo>
                    <a:pt x="1601" y="0"/>
                  </a:lnTo>
                  <a:close/>
                </a:path>
              </a:pathLst>
            </a:custGeom>
            <a:solidFill>
              <a:srgbClr val="AC7E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7550425" y="1558824"/>
              <a:ext cx="35900" cy="18057"/>
            </a:xfrm>
            <a:custGeom>
              <a:rect b="b" l="l" r="r" t="t"/>
              <a:pathLst>
                <a:path extrusionOk="0" h="739" w="1436">
                  <a:moveTo>
                    <a:pt x="251" y="0"/>
                  </a:moveTo>
                  <a:cubicBezTo>
                    <a:pt x="212" y="0"/>
                    <a:pt x="173" y="1"/>
                    <a:pt x="134" y="4"/>
                  </a:cubicBezTo>
                  <a:cubicBezTo>
                    <a:pt x="34" y="38"/>
                    <a:pt x="1" y="104"/>
                    <a:pt x="1" y="171"/>
                  </a:cubicBezTo>
                  <a:cubicBezTo>
                    <a:pt x="34" y="271"/>
                    <a:pt x="101" y="304"/>
                    <a:pt x="168" y="304"/>
                  </a:cubicBezTo>
                  <a:cubicBezTo>
                    <a:pt x="204" y="301"/>
                    <a:pt x="241" y="299"/>
                    <a:pt x="278" y="299"/>
                  </a:cubicBezTo>
                  <a:cubicBezTo>
                    <a:pt x="607" y="299"/>
                    <a:pt x="925" y="435"/>
                    <a:pt x="1135" y="705"/>
                  </a:cubicBezTo>
                  <a:cubicBezTo>
                    <a:pt x="1168" y="738"/>
                    <a:pt x="1235" y="738"/>
                    <a:pt x="1269" y="738"/>
                  </a:cubicBezTo>
                  <a:cubicBezTo>
                    <a:pt x="1302" y="738"/>
                    <a:pt x="1335" y="738"/>
                    <a:pt x="1369" y="705"/>
                  </a:cubicBezTo>
                  <a:cubicBezTo>
                    <a:pt x="1435" y="638"/>
                    <a:pt x="1435" y="538"/>
                    <a:pt x="1369" y="505"/>
                  </a:cubicBezTo>
                  <a:cubicBezTo>
                    <a:pt x="1093" y="168"/>
                    <a:pt x="678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508750" y="1688525"/>
              <a:ext cx="234350" cy="246989"/>
            </a:xfrm>
            <a:custGeom>
              <a:rect b="b" l="l" r="r" t="t"/>
              <a:pathLst>
                <a:path extrusionOk="0" h="10108" w="9374">
                  <a:moveTo>
                    <a:pt x="8673" y="0"/>
                  </a:moveTo>
                  <a:lnTo>
                    <a:pt x="4403" y="3669"/>
                  </a:lnTo>
                  <a:cubicBezTo>
                    <a:pt x="4837" y="5404"/>
                    <a:pt x="4904" y="7239"/>
                    <a:pt x="2402" y="7839"/>
                  </a:cubicBezTo>
                  <a:cubicBezTo>
                    <a:pt x="2402" y="7839"/>
                    <a:pt x="0" y="10107"/>
                    <a:pt x="4603" y="10107"/>
                  </a:cubicBezTo>
                  <a:cubicBezTo>
                    <a:pt x="8773" y="10107"/>
                    <a:pt x="9373" y="7839"/>
                    <a:pt x="9373" y="7839"/>
                  </a:cubicBezTo>
                  <a:cubicBezTo>
                    <a:pt x="7806" y="6338"/>
                    <a:pt x="8239" y="2235"/>
                    <a:pt x="867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7560450" y="1841757"/>
              <a:ext cx="222675" cy="52193"/>
            </a:xfrm>
            <a:custGeom>
              <a:rect b="b" l="l" r="r" t="t"/>
              <a:pathLst>
                <a:path extrusionOk="0" h="2136" w="8907">
                  <a:moveTo>
                    <a:pt x="2663" y="1"/>
                  </a:moveTo>
                  <a:cubicBezTo>
                    <a:pt x="1689" y="1"/>
                    <a:pt x="830" y="56"/>
                    <a:pt x="334" y="200"/>
                  </a:cubicBezTo>
                  <a:cubicBezTo>
                    <a:pt x="834" y="1068"/>
                    <a:pt x="0" y="2135"/>
                    <a:pt x="0" y="2135"/>
                  </a:cubicBezTo>
                  <a:lnTo>
                    <a:pt x="8206" y="2002"/>
                  </a:lnTo>
                  <a:cubicBezTo>
                    <a:pt x="8540" y="1368"/>
                    <a:pt x="8907" y="667"/>
                    <a:pt x="8139" y="434"/>
                  </a:cubicBezTo>
                  <a:cubicBezTo>
                    <a:pt x="7564" y="273"/>
                    <a:pt x="4830" y="1"/>
                    <a:pt x="2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8082475" y="4427371"/>
              <a:ext cx="42575" cy="17227"/>
            </a:xfrm>
            <a:custGeom>
              <a:rect b="b" l="l" r="r" t="t"/>
              <a:pathLst>
                <a:path extrusionOk="0" h="705" w="1703">
                  <a:moveTo>
                    <a:pt x="575" y="152"/>
                  </a:moveTo>
                  <a:cubicBezTo>
                    <a:pt x="860" y="152"/>
                    <a:pt x="1159" y="216"/>
                    <a:pt x="1435" y="327"/>
                  </a:cubicBezTo>
                  <a:cubicBezTo>
                    <a:pt x="1125" y="446"/>
                    <a:pt x="731" y="548"/>
                    <a:pt x="469" y="548"/>
                  </a:cubicBezTo>
                  <a:cubicBezTo>
                    <a:pt x="365" y="548"/>
                    <a:pt x="282" y="532"/>
                    <a:pt x="234" y="494"/>
                  </a:cubicBezTo>
                  <a:cubicBezTo>
                    <a:pt x="201" y="494"/>
                    <a:pt x="168" y="427"/>
                    <a:pt x="201" y="293"/>
                  </a:cubicBezTo>
                  <a:cubicBezTo>
                    <a:pt x="201" y="260"/>
                    <a:pt x="268" y="193"/>
                    <a:pt x="301" y="193"/>
                  </a:cubicBezTo>
                  <a:cubicBezTo>
                    <a:pt x="334" y="160"/>
                    <a:pt x="368" y="160"/>
                    <a:pt x="401" y="160"/>
                  </a:cubicBezTo>
                  <a:cubicBezTo>
                    <a:pt x="458" y="154"/>
                    <a:pt x="517" y="152"/>
                    <a:pt x="575" y="152"/>
                  </a:cubicBezTo>
                  <a:close/>
                  <a:moveTo>
                    <a:pt x="565" y="1"/>
                  </a:moveTo>
                  <a:cubicBezTo>
                    <a:pt x="441" y="1"/>
                    <a:pt x="326" y="18"/>
                    <a:pt x="234" y="60"/>
                  </a:cubicBezTo>
                  <a:cubicBezTo>
                    <a:pt x="168" y="93"/>
                    <a:pt x="101" y="160"/>
                    <a:pt x="68" y="260"/>
                  </a:cubicBezTo>
                  <a:cubicBezTo>
                    <a:pt x="1" y="394"/>
                    <a:pt x="34" y="527"/>
                    <a:pt x="134" y="594"/>
                  </a:cubicBezTo>
                  <a:cubicBezTo>
                    <a:pt x="271" y="672"/>
                    <a:pt x="419" y="704"/>
                    <a:pt x="572" y="704"/>
                  </a:cubicBezTo>
                  <a:cubicBezTo>
                    <a:pt x="680" y="704"/>
                    <a:pt x="791" y="688"/>
                    <a:pt x="901" y="660"/>
                  </a:cubicBezTo>
                  <a:cubicBezTo>
                    <a:pt x="1168" y="594"/>
                    <a:pt x="1402" y="494"/>
                    <a:pt x="1669" y="394"/>
                  </a:cubicBezTo>
                  <a:cubicBezTo>
                    <a:pt x="1669" y="394"/>
                    <a:pt x="1702" y="360"/>
                    <a:pt x="1702" y="327"/>
                  </a:cubicBezTo>
                  <a:cubicBezTo>
                    <a:pt x="1702" y="293"/>
                    <a:pt x="1669" y="260"/>
                    <a:pt x="1635" y="260"/>
                  </a:cubicBezTo>
                  <a:cubicBezTo>
                    <a:pt x="1609" y="234"/>
                    <a:pt x="1024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8095000" y="4407090"/>
              <a:ext cx="30050" cy="29908"/>
            </a:xfrm>
            <a:custGeom>
              <a:rect b="b" l="l" r="r" t="t"/>
              <a:pathLst>
                <a:path extrusionOk="0" h="1224" w="1202">
                  <a:moveTo>
                    <a:pt x="350" y="131"/>
                  </a:moveTo>
                  <a:cubicBezTo>
                    <a:pt x="375" y="131"/>
                    <a:pt x="400" y="139"/>
                    <a:pt x="434" y="156"/>
                  </a:cubicBezTo>
                  <a:cubicBezTo>
                    <a:pt x="701" y="390"/>
                    <a:pt x="901" y="690"/>
                    <a:pt x="1001" y="1023"/>
                  </a:cubicBezTo>
                  <a:cubicBezTo>
                    <a:pt x="634" y="857"/>
                    <a:pt x="167" y="456"/>
                    <a:pt x="167" y="256"/>
                  </a:cubicBezTo>
                  <a:cubicBezTo>
                    <a:pt x="167" y="223"/>
                    <a:pt x="134" y="189"/>
                    <a:pt x="234" y="156"/>
                  </a:cubicBezTo>
                  <a:lnTo>
                    <a:pt x="267" y="156"/>
                  </a:lnTo>
                  <a:cubicBezTo>
                    <a:pt x="300" y="139"/>
                    <a:pt x="325" y="131"/>
                    <a:pt x="350" y="131"/>
                  </a:cubicBezTo>
                  <a:close/>
                  <a:moveTo>
                    <a:pt x="325" y="1"/>
                  </a:moveTo>
                  <a:cubicBezTo>
                    <a:pt x="283" y="1"/>
                    <a:pt x="242" y="9"/>
                    <a:pt x="200" y="23"/>
                  </a:cubicBezTo>
                  <a:cubicBezTo>
                    <a:pt x="67" y="56"/>
                    <a:pt x="0" y="156"/>
                    <a:pt x="0" y="256"/>
                  </a:cubicBezTo>
                  <a:cubicBezTo>
                    <a:pt x="0" y="590"/>
                    <a:pt x="767" y="1123"/>
                    <a:pt x="1101" y="1224"/>
                  </a:cubicBezTo>
                  <a:lnTo>
                    <a:pt x="1201" y="1224"/>
                  </a:lnTo>
                  <a:cubicBezTo>
                    <a:pt x="1201" y="1190"/>
                    <a:pt x="1201" y="1157"/>
                    <a:pt x="1201" y="1157"/>
                  </a:cubicBezTo>
                  <a:cubicBezTo>
                    <a:pt x="1168" y="1090"/>
                    <a:pt x="934" y="256"/>
                    <a:pt x="501" y="56"/>
                  </a:cubicBezTo>
                  <a:cubicBezTo>
                    <a:pt x="442" y="17"/>
                    <a:pt x="383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7515400" y="4437340"/>
              <a:ext cx="49250" cy="18400"/>
            </a:xfrm>
            <a:custGeom>
              <a:rect b="b" l="l" r="r" t="t"/>
              <a:pathLst>
                <a:path extrusionOk="0" h="753" w="1970">
                  <a:moveTo>
                    <a:pt x="468" y="152"/>
                  </a:moveTo>
                  <a:cubicBezTo>
                    <a:pt x="902" y="219"/>
                    <a:pt x="1302" y="352"/>
                    <a:pt x="1669" y="553"/>
                  </a:cubicBezTo>
                  <a:cubicBezTo>
                    <a:pt x="1461" y="577"/>
                    <a:pt x="1227" y="593"/>
                    <a:pt x="1007" y="593"/>
                  </a:cubicBezTo>
                  <a:cubicBezTo>
                    <a:pt x="625" y="593"/>
                    <a:pt x="286" y="546"/>
                    <a:pt x="201" y="419"/>
                  </a:cubicBezTo>
                  <a:cubicBezTo>
                    <a:pt x="168" y="386"/>
                    <a:pt x="134" y="352"/>
                    <a:pt x="201" y="252"/>
                  </a:cubicBezTo>
                  <a:cubicBezTo>
                    <a:pt x="234" y="219"/>
                    <a:pt x="268" y="152"/>
                    <a:pt x="335" y="152"/>
                  </a:cubicBezTo>
                  <a:close/>
                  <a:moveTo>
                    <a:pt x="458" y="0"/>
                  </a:moveTo>
                  <a:cubicBezTo>
                    <a:pt x="402" y="0"/>
                    <a:pt x="349" y="6"/>
                    <a:pt x="301" y="19"/>
                  </a:cubicBezTo>
                  <a:cubicBezTo>
                    <a:pt x="201" y="52"/>
                    <a:pt x="101" y="119"/>
                    <a:pt x="68" y="219"/>
                  </a:cubicBezTo>
                  <a:cubicBezTo>
                    <a:pt x="1" y="286"/>
                    <a:pt x="1" y="419"/>
                    <a:pt x="68" y="519"/>
                  </a:cubicBezTo>
                  <a:cubicBezTo>
                    <a:pt x="168" y="686"/>
                    <a:pt x="568" y="753"/>
                    <a:pt x="968" y="753"/>
                  </a:cubicBezTo>
                  <a:cubicBezTo>
                    <a:pt x="1269" y="753"/>
                    <a:pt x="1602" y="719"/>
                    <a:pt x="1902" y="653"/>
                  </a:cubicBezTo>
                  <a:cubicBezTo>
                    <a:pt x="1936" y="653"/>
                    <a:pt x="1936" y="653"/>
                    <a:pt x="1936" y="619"/>
                  </a:cubicBezTo>
                  <a:cubicBezTo>
                    <a:pt x="1969" y="586"/>
                    <a:pt x="1936" y="553"/>
                    <a:pt x="1902" y="519"/>
                  </a:cubicBezTo>
                  <a:cubicBezTo>
                    <a:pt x="1872" y="519"/>
                    <a:pt x="995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7534600" y="4419649"/>
              <a:ext cx="30050" cy="33647"/>
            </a:xfrm>
            <a:custGeom>
              <a:rect b="b" l="l" r="r" t="t"/>
              <a:pathLst>
                <a:path extrusionOk="0" h="1377" w="1202">
                  <a:moveTo>
                    <a:pt x="367" y="142"/>
                  </a:moveTo>
                  <a:cubicBezTo>
                    <a:pt x="434" y="142"/>
                    <a:pt x="534" y="176"/>
                    <a:pt x="601" y="243"/>
                  </a:cubicBezTo>
                  <a:cubicBezTo>
                    <a:pt x="834" y="509"/>
                    <a:pt x="968" y="810"/>
                    <a:pt x="1001" y="1177"/>
                  </a:cubicBezTo>
                  <a:cubicBezTo>
                    <a:pt x="634" y="943"/>
                    <a:pt x="134" y="443"/>
                    <a:pt x="167" y="209"/>
                  </a:cubicBezTo>
                  <a:cubicBezTo>
                    <a:pt x="167" y="209"/>
                    <a:pt x="200" y="142"/>
                    <a:pt x="334" y="142"/>
                  </a:cubicBezTo>
                  <a:close/>
                  <a:moveTo>
                    <a:pt x="386" y="0"/>
                  </a:moveTo>
                  <a:cubicBezTo>
                    <a:pt x="358" y="0"/>
                    <a:pt x="330" y="3"/>
                    <a:pt x="300" y="9"/>
                  </a:cubicBezTo>
                  <a:cubicBezTo>
                    <a:pt x="100" y="42"/>
                    <a:pt x="34" y="142"/>
                    <a:pt x="34" y="209"/>
                  </a:cubicBezTo>
                  <a:cubicBezTo>
                    <a:pt x="0" y="543"/>
                    <a:pt x="734" y="1210"/>
                    <a:pt x="1101" y="1377"/>
                  </a:cubicBezTo>
                  <a:lnTo>
                    <a:pt x="1168" y="1377"/>
                  </a:lnTo>
                  <a:cubicBezTo>
                    <a:pt x="1201" y="1377"/>
                    <a:pt x="1201" y="1343"/>
                    <a:pt x="1201" y="1310"/>
                  </a:cubicBezTo>
                  <a:cubicBezTo>
                    <a:pt x="1201" y="1277"/>
                    <a:pt x="1101" y="443"/>
                    <a:pt x="734" y="142"/>
                  </a:cubicBezTo>
                  <a:cubicBezTo>
                    <a:pt x="624" y="60"/>
                    <a:pt x="51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7562950" y="4278855"/>
              <a:ext cx="83425" cy="172804"/>
            </a:xfrm>
            <a:custGeom>
              <a:rect b="b" l="l" r="r" t="t"/>
              <a:pathLst>
                <a:path extrusionOk="0" h="7072" w="3337">
                  <a:moveTo>
                    <a:pt x="0" y="0"/>
                  </a:moveTo>
                  <a:lnTo>
                    <a:pt x="301" y="7072"/>
                  </a:lnTo>
                  <a:lnTo>
                    <a:pt x="3336" y="7072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8059125" y="4256033"/>
              <a:ext cx="149300" cy="176885"/>
            </a:xfrm>
            <a:custGeom>
              <a:rect b="b" l="l" r="r" t="t"/>
              <a:pathLst>
                <a:path extrusionOk="0" h="7239" w="5972">
                  <a:moveTo>
                    <a:pt x="2970" y="0"/>
                  </a:moveTo>
                  <a:lnTo>
                    <a:pt x="1" y="634"/>
                  </a:lnTo>
                  <a:lnTo>
                    <a:pt x="3003" y="7239"/>
                  </a:lnTo>
                  <a:lnTo>
                    <a:pt x="5972" y="660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8011175" y="4407627"/>
              <a:ext cx="238950" cy="120782"/>
            </a:xfrm>
            <a:custGeom>
              <a:rect b="b" l="l" r="r" t="t"/>
              <a:pathLst>
                <a:path extrusionOk="0" h="4943" w="9558">
                  <a:moveTo>
                    <a:pt x="7956" y="1"/>
                  </a:moveTo>
                  <a:lnTo>
                    <a:pt x="4621" y="735"/>
                  </a:lnTo>
                  <a:cubicBezTo>
                    <a:pt x="4421" y="768"/>
                    <a:pt x="4254" y="868"/>
                    <a:pt x="4154" y="1035"/>
                  </a:cubicBezTo>
                  <a:cubicBezTo>
                    <a:pt x="3553" y="1869"/>
                    <a:pt x="2653" y="2736"/>
                    <a:pt x="451" y="3737"/>
                  </a:cubicBezTo>
                  <a:cubicBezTo>
                    <a:pt x="0" y="3947"/>
                    <a:pt x="308" y="4943"/>
                    <a:pt x="1300" y="4943"/>
                  </a:cubicBezTo>
                  <a:cubicBezTo>
                    <a:pt x="1409" y="4943"/>
                    <a:pt x="1526" y="4931"/>
                    <a:pt x="1652" y="4904"/>
                  </a:cubicBezTo>
                  <a:cubicBezTo>
                    <a:pt x="2920" y="4637"/>
                    <a:pt x="4954" y="4137"/>
                    <a:pt x="5888" y="3937"/>
                  </a:cubicBezTo>
                  <a:cubicBezTo>
                    <a:pt x="7356" y="3603"/>
                    <a:pt x="7923" y="3570"/>
                    <a:pt x="9124" y="3336"/>
                  </a:cubicBezTo>
                  <a:cubicBezTo>
                    <a:pt x="9391" y="3270"/>
                    <a:pt x="9558" y="2970"/>
                    <a:pt x="9424" y="2703"/>
                  </a:cubicBezTo>
                  <a:lnTo>
                    <a:pt x="8257" y="167"/>
                  </a:lnTo>
                  <a:cubicBezTo>
                    <a:pt x="8223" y="34"/>
                    <a:pt x="8090" y="1"/>
                    <a:pt x="7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7377825" y="4443498"/>
              <a:ext cx="299400" cy="84789"/>
            </a:xfrm>
            <a:custGeom>
              <a:rect b="b" l="l" r="r" t="t"/>
              <a:pathLst>
                <a:path extrusionOk="0" h="3470" w="11976">
                  <a:moveTo>
                    <a:pt x="7706" y="0"/>
                  </a:moveTo>
                  <a:cubicBezTo>
                    <a:pt x="7439" y="0"/>
                    <a:pt x="7205" y="67"/>
                    <a:pt x="6972" y="234"/>
                  </a:cubicBezTo>
                  <a:cubicBezTo>
                    <a:pt x="4904" y="1502"/>
                    <a:pt x="2935" y="1568"/>
                    <a:pt x="534" y="2069"/>
                  </a:cubicBezTo>
                  <a:cubicBezTo>
                    <a:pt x="0" y="2202"/>
                    <a:pt x="367" y="3470"/>
                    <a:pt x="1635" y="3470"/>
                  </a:cubicBezTo>
                  <a:cubicBezTo>
                    <a:pt x="3703" y="3470"/>
                    <a:pt x="5237" y="3370"/>
                    <a:pt x="7005" y="3370"/>
                  </a:cubicBezTo>
                  <a:cubicBezTo>
                    <a:pt x="8539" y="3370"/>
                    <a:pt x="10274" y="3470"/>
                    <a:pt x="11475" y="3470"/>
                  </a:cubicBezTo>
                  <a:cubicBezTo>
                    <a:pt x="11775" y="3470"/>
                    <a:pt x="11975" y="3203"/>
                    <a:pt x="11909" y="2903"/>
                  </a:cubicBezTo>
                  <a:lnTo>
                    <a:pt x="11308" y="201"/>
                  </a:lnTo>
                  <a:cubicBezTo>
                    <a:pt x="11275" y="67"/>
                    <a:pt x="11175" y="0"/>
                    <a:pt x="11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7767650" y="1895196"/>
              <a:ext cx="243150" cy="304411"/>
            </a:xfrm>
            <a:custGeom>
              <a:rect b="b" l="l" r="r" t="t"/>
              <a:pathLst>
                <a:path extrusionOk="0" h="12458" w="9726">
                  <a:moveTo>
                    <a:pt x="3789" y="0"/>
                  </a:moveTo>
                  <a:cubicBezTo>
                    <a:pt x="1301" y="0"/>
                    <a:pt x="1" y="3267"/>
                    <a:pt x="919" y="6786"/>
                  </a:cubicBezTo>
                  <a:cubicBezTo>
                    <a:pt x="1419" y="8921"/>
                    <a:pt x="2487" y="10889"/>
                    <a:pt x="3988" y="12457"/>
                  </a:cubicBezTo>
                  <a:lnTo>
                    <a:pt x="9725" y="8087"/>
                  </a:lnTo>
                  <a:cubicBezTo>
                    <a:pt x="9725" y="8087"/>
                    <a:pt x="7390" y="749"/>
                    <a:pt x="4488" y="81"/>
                  </a:cubicBezTo>
                  <a:cubicBezTo>
                    <a:pt x="4246" y="26"/>
                    <a:pt x="4012" y="0"/>
                    <a:pt x="3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7786450" y="2029222"/>
              <a:ext cx="86750" cy="170385"/>
            </a:xfrm>
            <a:custGeom>
              <a:rect b="b" l="l" r="r" t="t"/>
              <a:pathLst>
                <a:path extrusionOk="0" h="6973" w="3470">
                  <a:moveTo>
                    <a:pt x="1301" y="0"/>
                  </a:moveTo>
                  <a:lnTo>
                    <a:pt x="0" y="634"/>
                  </a:lnTo>
                  <a:cubicBezTo>
                    <a:pt x="67" y="868"/>
                    <a:pt x="100" y="1068"/>
                    <a:pt x="167" y="1301"/>
                  </a:cubicBezTo>
                  <a:cubicBezTo>
                    <a:pt x="667" y="3436"/>
                    <a:pt x="1735" y="5371"/>
                    <a:pt x="3236" y="6972"/>
                  </a:cubicBezTo>
                  <a:lnTo>
                    <a:pt x="3469" y="6772"/>
                  </a:lnTo>
                  <a:cubicBezTo>
                    <a:pt x="3369" y="4337"/>
                    <a:pt x="2835" y="1535"/>
                    <a:pt x="1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7369475" y="1877603"/>
              <a:ext cx="510400" cy="670032"/>
            </a:xfrm>
            <a:custGeom>
              <a:rect b="b" l="l" r="r" t="t"/>
              <a:pathLst>
                <a:path extrusionOk="0" h="27421" w="20416">
                  <a:moveTo>
                    <a:pt x="11459" y="1"/>
                  </a:moveTo>
                  <a:cubicBezTo>
                    <a:pt x="10299" y="1"/>
                    <a:pt x="9140" y="34"/>
                    <a:pt x="7973" y="101"/>
                  </a:cubicBezTo>
                  <a:cubicBezTo>
                    <a:pt x="6372" y="268"/>
                    <a:pt x="4804" y="535"/>
                    <a:pt x="3269" y="968"/>
                  </a:cubicBezTo>
                  <a:cubicBezTo>
                    <a:pt x="3269" y="968"/>
                    <a:pt x="0" y="4638"/>
                    <a:pt x="3103" y="27421"/>
                  </a:cubicBezTo>
                  <a:lnTo>
                    <a:pt x="19481" y="27421"/>
                  </a:lnTo>
                  <a:cubicBezTo>
                    <a:pt x="19581" y="24919"/>
                    <a:pt x="18013" y="12643"/>
                    <a:pt x="20415" y="801"/>
                  </a:cubicBezTo>
                  <a:cubicBezTo>
                    <a:pt x="18614" y="435"/>
                    <a:pt x="16779" y="201"/>
                    <a:pt x="14944" y="101"/>
                  </a:cubicBezTo>
                  <a:cubicBezTo>
                    <a:pt x="13777" y="34"/>
                    <a:pt x="12618" y="1"/>
                    <a:pt x="11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7527075" y="1503943"/>
              <a:ext cx="249975" cy="290166"/>
            </a:xfrm>
            <a:custGeom>
              <a:rect b="b" l="l" r="r" t="t"/>
              <a:pathLst>
                <a:path extrusionOk="0" h="11875" w="9999">
                  <a:moveTo>
                    <a:pt x="5257" y="1"/>
                  </a:moveTo>
                  <a:cubicBezTo>
                    <a:pt x="4989" y="1"/>
                    <a:pt x="4715" y="27"/>
                    <a:pt x="4437" y="82"/>
                  </a:cubicBezTo>
                  <a:cubicBezTo>
                    <a:pt x="1302" y="682"/>
                    <a:pt x="1" y="5019"/>
                    <a:pt x="101" y="7821"/>
                  </a:cubicBezTo>
                  <a:cubicBezTo>
                    <a:pt x="175" y="10123"/>
                    <a:pt x="2069" y="11874"/>
                    <a:pt x="4144" y="11874"/>
                  </a:cubicBezTo>
                  <a:cubicBezTo>
                    <a:pt x="4866" y="11874"/>
                    <a:pt x="5609" y="11663"/>
                    <a:pt x="6305" y="11190"/>
                  </a:cubicBezTo>
                  <a:cubicBezTo>
                    <a:pt x="8140" y="9989"/>
                    <a:pt x="8440" y="8221"/>
                    <a:pt x="9241" y="5286"/>
                  </a:cubicBezTo>
                  <a:cubicBezTo>
                    <a:pt x="9999" y="2588"/>
                    <a:pt x="7920" y="1"/>
                    <a:pt x="5257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7570450" y="1538567"/>
              <a:ext cx="260200" cy="224118"/>
            </a:xfrm>
            <a:custGeom>
              <a:rect b="b" l="l" r="r" t="t"/>
              <a:pathLst>
                <a:path extrusionOk="0" h="9172" w="10408">
                  <a:moveTo>
                    <a:pt x="4297" y="1"/>
                  </a:moveTo>
                  <a:cubicBezTo>
                    <a:pt x="3275" y="1"/>
                    <a:pt x="2304" y="120"/>
                    <a:pt x="1602" y="366"/>
                  </a:cubicBezTo>
                  <a:cubicBezTo>
                    <a:pt x="201" y="933"/>
                    <a:pt x="868" y="2801"/>
                    <a:pt x="1135" y="3869"/>
                  </a:cubicBezTo>
                  <a:cubicBezTo>
                    <a:pt x="1" y="5437"/>
                    <a:pt x="1668" y="6604"/>
                    <a:pt x="2102" y="7905"/>
                  </a:cubicBezTo>
                  <a:cubicBezTo>
                    <a:pt x="2325" y="8649"/>
                    <a:pt x="3765" y="9172"/>
                    <a:pt x="4969" y="9172"/>
                  </a:cubicBezTo>
                  <a:cubicBezTo>
                    <a:pt x="5385" y="9172"/>
                    <a:pt x="5772" y="9109"/>
                    <a:pt x="6072" y="8972"/>
                  </a:cubicBezTo>
                  <a:cubicBezTo>
                    <a:pt x="6672" y="8706"/>
                    <a:pt x="6739" y="8038"/>
                    <a:pt x="7673" y="6971"/>
                  </a:cubicBezTo>
                  <a:cubicBezTo>
                    <a:pt x="8607" y="5904"/>
                    <a:pt x="10408" y="3569"/>
                    <a:pt x="8907" y="1000"/>
                  </a:cubicBezTo>
                  <a:cubicBezTo>
                    <a:pt x="7939" y="348"/>
                    <a:pt x="6043" y="1"/>
                    <a:pt x="4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7779775" y="1509197"/>
              <a:ext cx="45800" cy="70055"/>
            </a:xfrm>
            <a:custGeom>
              <a:rect b="b" l="l" r="r" t="t"/>
              <a:pathLst>
                <a:path extrusionOk="0" h="2867" w="1832">
                  <a:moveTo>
                    <a:pt x="1001" y="0"/>
                  </a:moveTo>
                  <a:lnTo>
                    <a:pt x="1001" y="0"/>
                  </a:lnTo>
                  <a:cubicBezTo>
                    <a:pt x="1301" y="1868"/>
                    <a:pt x="0" y="2502"/>
                    <a:pt x="0" y="2502"/>
                  </a:cubicBezTo>
                  <a:cubicBezTo>
                    <a:pt x="289" y="2758"/>
                    <a:pt x="542" y="2867"/>
                    <a:pt x="756" y="2867"/>
                  </a:cubicBezTo>
                  <a:cubicBezTo>
                    <a:pt x="1629" y="2867"/>
                    <a:pt x="1832" y="1046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7788100" y="1575073"/>
              <a:ext cx="33150" cy="45816"/>
            </a:xfrm>
            <a:custGeom>
              <a:rect b="b" l="l" r="r" t="t"/>
              <a:pathLst>
                <a:path extrusionOk="0" h="1875" w="1326">
                  <a:moveTo>
                    <a:pt x="501" y="0"/>
                  </a:moveTo>
                  <a:cubicBezTo>
                    <a:pt x="336" y="0"/>
                    <a:pt x="164" y="139"/>
                    <a:pt x="1" y="473"/>
                  </a:cubicBezTo>
                  <a:cubicBezTo>
                    <a:pt x="1" y="473"/>
                    <a:pt x="635" y="507"/>
                    <a:pt x="1302" y="1874"/>
                  </a:cubicBezTo>
                  <a:cubicBezTo>
                    <a:pt x="1326" y="999"/>
                    <a:pt x="943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7538750" y="1411383"/>
              <a:ext cx="298250" cy="171240"/>
            </a:xfrm>
            <a:custGeom>
              <a:rect b="b" l="l" r="r" t="t"/>
              <a:pathLst>
                <a:path extrusionOk="0" h="7008" w="11930">
                  <a:moveTo>
                    <a:pt x="4271" y="1"/>
                  </a:moveTo>
                  <a:cubicBezTo>
                    <a:pt x="3937" y="1101"/>
                    <a:pt x="4838" y="2135"/>
                    <a:pt x="4838" y="2135"/>
                  </a:cubicBezTo>
                  <a:cubicBezTo>
                    <a:pt x="4204" y="2135"/>
                    <a:pt x="2436" y="1302"/>
                    <a:pt x="2102" y="534"/>
                  </a:cubicBezTo>
                  <a:lnTo>
                    <a:pt x="2102" y="534"/>
                  </a:lnTo>
                  <a:cubicBezTo>
                    <a:pt x="1902" y="1335"/>
                    <a:pt x="2002" y="2169"/>
                    <a:pt x="2369" y="2903"/>
                  </a:cubicBezTo>
                  <a:cubicBezTo>
                    <a:pt x="2176" y="2864"/>
                    <a:pt x="1980" y="2845"/>
                    <a:pt x="1786" y="2845"/>
                  </a:cubicBezTo>
                  <a:cubicBezTo>
                    <a:pt x="1143" y="2845"/>
                    <a:pt x="513" y="3052"/>
                    <a:pt x="1" y="3436"/>
                  </a:cubicBezTo>
                  <a:cubicBezTo>
                    <a:pt x="37" y="3434"/>
                    <a:pt x="72" y="3433"/>
                    <a:pt x="108" y="3433"/>
                  </a:cubicBezTo>
                  <a:cubicBezTo>
                    <a:pt x="635" y="3433"/>
                    <a:pt x="1125" y="3664"/>
                    <a:pt x="1469" y="4070"/>
                  </a:cubicBezTo>
                  <a:cubicBezTo>
                    <a:pt x="1252" y="4120"/>
                    <a:pt x="1027" y="4145"/>
                    <a:pt x="802" y="4145"/>
                  </a:cubicBezTo>
                  <a:cubicBezTo>
                    <a:pt x="576" y="4145"/>
                    <a:pt x="351" y="4120"/>
                    <a:pt x="134" y="4070"/>
                  </a:cubicBezTo>
                  <a:lnTo>
                    <a:pt x="134" y="4070"/>
                  </a:lnTo>
                  <a:cubicBezTo>
                    <a:pt x="814" y="5164"/>
                    <a:pt x="1992" y="5839"/>
                    <a:pt x="3691" y="5839"/>
                  </a:cubicBezTo>
                  <a:cubicBezTo>
                    <a:pt x="3909" y="5839"/>
                    <a:pt x="4136" y="5828"/>
                    <a:pt x="4371" y="5805"/>
                  </a:cubicBezTo>
                  <a:cubicBezTo>
                    <a:pt x="4371" y="5805"/>
                    <a:pt x="5171" y="6839"/>
                    <a:pt x="9041" y="7006"/>
                  </a:cubicBezTo>
                  <a:cubicBezTo>
                    <a:pt x="9083" y="7007"/>
                    <a:pt x="9124" y="7008"/>
                    <a:pt x="9164" y="7008"/>
                  </a:cubicBezTo>
                  <a:cubicBezTo>
                    <a:pt x="11929" y="7008"/>
                    <a:pt x="10317" y="3665"/>
                    <a:pt x="8607" y="3303"/>
                  </a:cubicBezTo>
                  <a:cubicBezTo>
                    <a:pt x="6539" y="2903"/>
                    <a:pt x="4938" y="1001"/>
                    <a:pt x="4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7567575" y="1593742"/>
              <a:ext cx="70575" cy="86060"/>
            </a:xfrm>
            <a:custGeom>
              <a:rect b="b" l="l" r="r" t="t"/>
              <a:pathLst>
                <a:path extrusionOk="0" h="3522" w="2823">
                  <a:moveTo>
                    <a:pt x="1755" y="1"/>
                  </a:moveTo>
                  <a:cubicBezTo>
                    <a:pt x="1659" y="1"/>
                    <a:pt x="1557" y="14"/>
                    <a:pt x="1450" y="43"/>
                  </a:cubicBezTo>
                  <a:cubicBezTo>
                    <a:pt x="549" y="310"/>
                    <a:pt x="82" y="1577"/>
                    <a:pt x="49" y="2411"/>
                  </a:cubicBezTo>
                  <a:cubicBezTo>
                    <a:pt x="1" y="3035"/>
                    <a:pt x="298" y="3521"/>
                    <a:pt x="767" y="3521"/>
                  </a:cubicBezTo>
                  <a:cubicBezTo>
                    <a:pt x="950" y="3521"/>
                    <a:pt x="1158" y="3447"/>
                    <a:pt x="1383" y="3279"/>
                  </a:cubicBezTo>
                  <a:cubicBezTo>
                    <a:pt x="1984" y="2845"/>
                    <a:pt x="2417" y="2211"/>
                    <a:pt x="2617" y="1477"/>
                  </a:cubicBezTo>
                  <a:cubicBezTo>
                    <a:pt x="2822" y="688"/>
                    <a:pt x="2437" y="1"/>
                    <a:pt x="175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7592125" y="2547611"/>
              <a:ext cx="603800" cy="1797292"/>
            </a:xfrm>
            <a:custGeom>
              <a:rect b="b" l="l" r="r" t="t"/>
              <a:pathLst>
                <a:path extrusionOk="0" h="73554" w="24152">
                  <a:moveTo>
                    <a:pt x="1" y="1"/>
                  </a:moveTo>
                  <a:cubicBezTo>
                    <a:pt x="1" y="1"/>
                    <a:pt x="3470" y="23417"/>
                    <a:pt x="5371" y="32190"/>
                  </a:cubicBezTo>
                  <a:cubicBezTo>
                    <a:pt x="7473" y="41764"/>
                    <a:pt x="18681" y="73553"/>
                    <a:pt x="18681" y="73553"/>
                  </a:cubicBezTo>
                  <a:lnTo>
                    <a:pt x="24151" y="72352"/>
                  </a:lnTo>
                  <a:cubicBezTo>
                    <a:pt x="24151" y="72352"/>
                    <a:pt x="16312" y="46467"/>
                    <a:pt x="14578" y="33058"/>
                  </a:cubicBezTo>
                  <a:cubicBezTo>
                    <a:pt x="13210" y="22717"/>
                    <a:pt x="10575" y="1"/>
                    <a:pt x="10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8025775" y="4271524"/>
              <a:ext cx="180150" cy="77435"/>
            </a:xfrm>
            <a:custGeom>
              <a:rect b="b" l="l" r="r" t="t"/>
              <a:pathLst>
                <a:path extrusionOk="0" h="3169" w="7206">
                  <a:moveTo>
                    <a:pt x="6672" y="0"/>
                  </a:moveTo>
                  <a:lnTo>
                    <a:pt x="1" y="1201"/>
                  </a:lnTo>
                  <a:cubicBezTo>
                    <a:pt x="1" y="1201"/>
                    <a:pt x="1035" y="3169"/>
                    <a:pt x="1035" y="3169"/>
                  </a:cubicBezTo>
                  <a:lnTo>
                    <a:pt x="7206" y="1835"/>
                  </a:lnTo>
                  <a:lnTo>
                    <a:pt x="66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623825" y="2750592"/>
              <a:ext cx="123450" cy="575444"/>
            </a:xfrm>
            <a:custGeom>
              <a:rect b="b" l="l" r="r" t="t"/>
              <a:pathLst>
                <a:path extrusionOk="0" h="23550" w="4938">
                  <a:moveTo>
                    <a:pt x="627" y="1"/>
                  </a:moveTo>
                  <a:cubicBezTo>
                    <a:pt x="411" y="1"/>
                    <a:pt x="206" y="52"/>
                    <a:pt x="0" y="166"/>
                  </a:cubicBezTo>
                  <a:cubicBezTo>
                    <a:pt x="1168" y="7605"/>
                    <a:pt x="2869" y="18079"/>
                    <a:pt x="4037" y="23550"/>
                  </a:cubicBezTo>
                  <a:cubicBezTo>
                    <a:pt x="4504" y="15811"/>
                    <a:pt x="4937" y="833"/>
                    <a:pt x="934" y="33"/>
                  </a:cubicBezTo>
                  <a:cubicBezTo>
                    <a:pt x="829" y="12"/>
                    <a:pt x="727" y="1"/>
                    <a:pt x="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7436200" y="2547611"/>
              <a:ext cx="279375" cy="1802985"/>
            </a:xfrm>
            <a:custGeom>
              <a:rect b="b" l="l" r="r" t="t"/>
              <a:pathLst>
                <a:path extrusionOk="0" h="73787" w="11175">
                  <a:moveTo>
                    <a:pt x="434" y="1"/>
                  </a:moveTo>
                  <a:cubicBezTo>
                    <a:pt x="434" y="1"/>
                    <a:pt x="0" y="22917"/>
                    <a:pt x="334" y="32257"/>
                  </a:cubicBezTo>
                  <a:cubicBezTo>
                    <a:pt x="667" y="41964"/>
                    <a:pt x="4070" y="73787"/>
                    <a:pt x="4070" y="73787"/>
                  </a:cubicBezTo>
                  <a:lnTo>
                    <a:pt x="9273" y="73787"/>
                  </a:lnTo>
                  <a:cubicBezTo>
                    <a:pt x="9273" y="73787"/>
                    <a:pt x="9440" y="42531"/>
                    <a:pt x="9674" y="32991"/>
                  </a:cubicBezTo>
                  <a:cubicBezTo>
                    <a:pt x="9940" y="22583"/>
                    <a:pt x="11175" y="1"/>
                    <a:pt x="11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7512075" y="4300040"/>
              <a:ext cx="170150" cy="53000"/>
            </a:xfrm>
            <a:custGeom>
              <a:rect b="b" l="l" r="r" t="t"/>
              <a:pathLst>
                <a:path extrusionOk="0" h="2169" w="6806">
                  <a:moveTo>
                    <a:pt x="34" y="1"/>
                  </a:moveTo>
                  <a:cubicBezTo>
                    <a:pt x="1" y="1"/>
                    <a:pt x="334" y="2169"/>
                    <a:pt x="334" y="2169"/>
                  </a:cubicBezTo>
                  <a:lnTo>
                    <a:pt x="6639" y="2169"/>
                  </a:lnTo>
                  <a:lnTo>
                    <a:pt x="6805" y="2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7398650" y="1869368"/>
              <a:ext cx="508725" cy="769458"/>
            </a:xfrm>
            <a:custGeom>
              <a:rect b="b" l="l" r="r" t="t"/>
              <a:pathLst>
                <a:path extrusionOk="0" h="31490" w="20349">
                  <a:moveTo>
                    <a:pt x="10186" y="0"/>
                  </a:moveTo>
                  <a:cubicBezTo>
                    <a:pt x="6963" y="0"/>
                    <a:pt x="3600" y="248"/>
                    <a:pt x="2036" y="972"/>
                  </a:cubicBezTo>
                  <a:cubicBezTo>
                    <a:pt x="1235" y="1339"/>
                    <a:pt x="468" y="2006"/>
                    <a:pt x="234" y="4141"/>
                  </a:cubicBezTo>
                  <a:cubicBezTo>
                    <a:pt x="1" y="6242"/>
                    <a:pt x="435" y="24422"/>
                    <a:pt x="935" y="30226"/>
                  </a:cubicBezTo>
                  <a:cubicBezTo>
                    <a:pt x="968" y="30626"/>
                    <a:pt x="1235" y="30960"/>
                    <a:pt x="1635" y="31027"/>
                  </a:cubicBezTo>
                  <a:cubicBezTo>
                    <a:pt x="3229" y="31355"/>
                    <a:pt x="6400" y="31489"/>
                    <a:pt x="9630" y="31489"/>
                  </a:cubicBezTo>
                  <a:cubicBezTo>
                    <a:pt x="12960" y="31489"/>
                    <a:pt x="16353" y="31347"/>
                    <a:pt x="18147" y="31127"/>
                  </a:cubicBezTo>
                  <a:cubicBezTo>
                    <a:pt x="18548" y="31060"/>
                    <a:pt x="18848" y="30693"/>
                    <a:pt x="18848" y="30293"/>
                  </a:cubicBezTo>
                  <a:cubicBezTo>
                    <a:pt x="19148" y="24655"/>
                    <a:pt x="19949" y="14748"/>
                    <a:pt x="19949" y="8911"/>
                  </a:cubicBezTo>
                  <a:cubicBezTo>
                    <a:pt x="19949" y="5108"/>
                    <a:pt x="20349" y="1172"/>
                    <a:pt x="17447" y="505"/>
                  </a:cubicBezTo>
                  <a:cubicBezTo>
                    <a:pt x="16388" y="240"/>
                    <a:pt x="13354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7211850" y="2003956"/>
              <a:ext cx="320275" cy="377838"/>
            </a:xfrm>
            <a:custGeom>
              <a:rect b="b" l="l" r="r" t="t"/>
              <a:pathLst>
                <a:path extrusionOk="0" h="15463" w="12811">
                  <a:moveTo>
                    <a:pt x="8240" y="0"/>
                  </a:moveTo>
                  <a:cubicBezTo>
                    <a:pt x="8073" y="734"/>
                    <a:pt x="7907" y="1501"/>
                    <a:pt x="7740" y="2269"/>
                  </a:cubicBezTo>
                  <a:cubicBezTo>
                    <a:pt x="7573" y="3036"/>
                    <a:pt x="7373" y="3770"/>
                    <a:pt x="7173" y="4537"/>
                  </a:cubicBezTo>
                  <a:cubicBezTo>
                    <a:pt x="6806" y="6005"/>
                    <a:pt x="6372" y="7439"/>
                    <a:pt x="5805" y="8873"/>
                  </a:cubicBezTo>
                  <a:cubicBezTo>
                    <a:pt x="5572" y="9474"/>
                    <a:pt x="5271" y="10074"/>
                    <a:pt x="4938" y="10675"/>
                  </a:cubicBezTo>
                  <a:cubicBezTo>
                    <a:pt x="4804" y="10875"/>
                    <a:pt x="4671" y="11075"/>
                    <a:pt x="4538" y="11242"/>
                  </a:cubicBezTo>
                  <a:lnTo>
                    <a:pt x="4404" y="11375"/>
                  </a:lnTo>
                  <a:lnTo>
                    <a:pt x="4304" y="11475"/>
                  </a:lnTo>
                  <a:cubicBezTo>
                    <a:pt x="4237" y="11542"/>
                    <a:pt x="4204" y="11609"/>
                    <a:pt x="4104" y="11642"/>
                  </a:cubicBezTo>
                  <a:cubicBezTo>
                    <a:pt x="4059" y="11651"/>
                    <a:pt x="4015" y="11655"/>
                    <a:pt x="3970" y="11655"/>
                  </a:cubicBezTo>
                  <a:cubicBezTo>
                    <a:pt x="3848" y="11655"/>
                    <a:pt x="3726" y="11624"/>
                    <a:pt x="3604" y="11575"/>
                  </a:cubicBezTo>
                  <a:cubicBezTo>
                    <a:pt x="3337" y="11475"/>
                    <a:pt x="3070" y="11342"/>
                    <a:pt x="2836" y="11175"/>
                  </a:cubicBezTo>
                  <a:cubicBezTo>
                    <a:pt x="2703" y="11075"/>
                    <a:pt x="2536" y="10975"/>
                    <a:pt x="2403" y="10875"/>
                  </a:cubicBezTo>
                  <a:cubicBezTo>
                    <a:pt x="2303" y="10775"/>
                    <a:pt x="2136" y="10641"/>
                    <a:pt x="2036" y="10575"/>
                  </a:cubicBezTo>
                  <a:lnTo>
                    <a:pt x="1" y="11642"/>
                  </a:lnTo>
                  <a:cubicBezTo>
                    <a:pt x="101" y="11942"/>
                    <a:pt x="168" y="12142"/>
                    <a:pt x="268" y="12376"/>
                  </a:cubicBezTo>
                  <a:cubicBezTo>
                    <a:pt x="368" y="12609"/>
                    <a:pt x="468" y="12809"/>
                    <a:pt x="601" y="13043"/>
                  </a:cubicBezTo>
                  <a:cubicBezTo>
                    <a:pt x="868" y="13510"/>
                    <a:pt x="1202" y="13944"/>
                    <a:pt x="1602" y="14311"/>
                  </a:cubicBezTo>
                  <a:cubicBezTo>
                    <a:pt x="2069" y="14744"/>
                    <a:pt x="2636" y="15078"/>
                    <a:pt x="3270" y="15278"/>
                  </a:cubicBezTo>
                  <a:cubicBezTo>
                    <a:pt x="3650" y="15404"/>
                    <a:pt x="4049" y="15462"/>
                    <a:pt x="4452" y="15462"/>
                  </a:cubicBezTo>
                  <a:cubicBezTo>
                    <a:pt x="4792" y="15462"/>
                    <a:pt x="5135" y="15421"/>
                    <a:pt x="5472" y="15345"/>
                  </a:cubicBezTo>
                  <a:cubicBezTo>
                    <a:pt x="5672" y="15311"/>
                    <a:pt x="5838" y="15245"/>
                    <a:pt x="6005" y="15178"/>
                  </a:cubicBezTo>
                  <a:cubicBezTo>
                    <a:pt x="6172" y="15111"/>
                    <a:pt x="6305" y="15044"/>
                    <a:pt x="6472" y="14978"/>
                  </a:cubicBezTo>
                  <a:cubicBezTo>
                    <a:pt x="6772" y="14811"/>
                    <a:pt x="7073" y="14611"/>
                    <a:pt x="7340" y="14377"/>
                  </a:cubicBezTo>
                  <a:cubicBezTo>
                    <a:pt x="7773" y="14010"/>
                    <a:pt x="8173" y="13577"/>
                    <a:pt x="8507" y="13110"/>
                  </a:cubicBezTo>
                  <a:cubicBezTo>
                    <a:pt x="9041" y="12342"/>
                    <a:pt x="9508" y="11509"/>
                    <a:pt x="9908" y="10641"/>
                  </a:cubicBezTo>
                  <a:cubicBezTo>
                    <a:pt x="10642" y="9040"/>
                    <a:pt x="11242" y="7406"/>
                    <a:pt x="11676" y="5738"/>
                  </a:cubicBezTo>
                  <a:cubicBezTo>
                    <a:pt x="11909" y="4937"/>
                    <a:pt x="12110" y="4137"/>
                    <a:pt x="12310" y="3303"/>
                  </a:cubicBezTo>
                  <a:cubicBezTo>
                    <a:pt x="12510" y="2469"/>
                    <a:pt x="12677" y="1668"/>
                    <a:pt x="12810" y="801"/>
                  </a:cubicBezTo>
                  <a:lnTo>
                    <a:pt x="8240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7335275" y="1900547"/>
              <a:ext cx="313600" cy="334100"/>
            </a:xfrm>
            <a:custGeom>
              <a:rect b="b" l="l" r="r" t="t"/>
              <a:pathLst>
                <a:path extrusionOk="0" h="13673" w="12544">
                  <a:moveTo>
                    <a:pt x="5608" y="1"/>
                  </a:moveTo>
                  <a:cubicBezTo>
                    <a:pt x="4328" y="1"/>
                    <a:pt x="3081" y="705"/>
                    <a:pt x="2269" y="2498"/>
                  </a:cubicBezTo>
                  <a:cubicBezTo>
                    <a:pt x="1235" y="5000"/>
                    <a:pt x="468" y="7568"/>
                    <a:pt x="1" y="10237"/>
                  </a:cubicBezTo>
                  <a:lnTo>
                    <a:pt x="6606" y="13672"/>
                  </a:lnTo>
                  <a:cubicBezTo>
                    <a:pt x="6606" y="13672"/>
                    <a:pt x="12543" y="8035"/>
                    <a:pt x="10041" y="3031"/>
                  </a:cubicBezTo>
                  <a:cubicBezTo>
                    <a:pt x="9209" y="1348"/>
                    <a:pt x="7377" y="1"/>
                    <a:pt x="5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7175175" y="2206913"/>
              <a:ext cx="98425" cy="104337"/>
            </a:xfrm>
            <a:custGeom>
              <a:rect b="b" l="l" r="r" t="t"/>
              <a:pathLst>
                <a:path extrusionOk="0" h="4270" w="3937">
                  <a:moveTo>
                    <a:pt x="1268" y="0"/>
                  </a:moveTo>
                  <a:lnTo>
                    <a:pt x="0" y="3102"/>
                  </a:lnTo>
                  <a:lnTo>
                    <a:pt x="2402" y="4270"/>
                  </a:lnTo>
                  <a:lnTo>
                    <a:pt x="3770" y="3102"/>
                  </a:lnTo>
                  <a:cubicBezTo>
                    <a:pt x="3936" y="868"/>
                    <a:pt x="1268" y="0"/>
                    <a:pt x="1268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7156396" y="2196309"/>
              <a:ext cx="51725" cy="86427"/>
            </a:xfrm>
            <a:custGeom>
              <a:rect b="b" l="l" r="r" t="t"/>
              <a:pathLst>
                <a:path extrusionOk="0" h="3537" w="2069">
                  <a:moveTo>
                    <a:pt x="1" y="1"/>
                  </a:moveTo>
                  <a:lnTo>
                    <a:pt x="234" y="2769"/>
                  </a:lnTo>
                  <a:lnTo>
                    <a:pt x="801" y="3536"/>
                  </a:lnTo>
                  <a:lnTo>
                    <a:pt x="2069" y="4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idx="1" type="body"/>
          </p:nvPr>
        </p:nvSpPr>
        <p:spPr>
          <a:xfrm>
            <a:off x="720000" y="1410950"/>
            <a:ext cx="6618000" cy="3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Caractériser à partir d’une </a:t>
            </a:r>
            <a:r>
              <a:rPr lang="en"/>
              <a:t>caméra</a:t>
            </a:r>
            <a:r>
              <a:rPr lang="en"/>
              <a:t> 3D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Objets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Détection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Taxonomie (“Aliment” -&gt; “fruit” -&gt; “pomme”, 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TF (x, y, z)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Personnes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Attributs (genre, âge, lunettes, 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Position (assis, debout, couché, 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TF (x, y, z)</a:t>
            </a:r>
            <a:endParaRPr/>
          </a:p>
        </p:txBody>
      </p:sp>
      <p:sp>
        <p:nvSpPr>
          <p:cNvPr id="343" name="Google Shape;343;p27"/>
          <p:cNvSpPr txBox="1"/>
          <p:nvPr>
            <p:ph type="title"/>
          </p:nvPr>
        </p:nvSpPr>
        <p:spPr>
          <a:xfrm>
            <a:off x="803025" y="387600"/>
            <a:ext cx="7620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arenR"/>
            </a:pPr>
            <a:r>
              <a:rPr lang="en"/>
              <a:t>Sujet</a:t>
            </a:r>
            <a:endParaRPr/>
          </a:p>
        </p:txBody>
      </p:sp>
      <p:sp>
        <p:nvSpPr>
          <p:cNvPr id="344" name="Google Shape;34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7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354" name="Google Shape;354;p28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 sz="4800"/>
          </a:p>
        </p:txBody>
      </p:sp>
      <p:sp>
        <p:nvSpPr>
          <p:cNvPr id="355" name="Google Shape;355;p28"/>
          <p:cNvSpPr/>
          <p:nvPr/>
        </p:nvSpPr>
        <p:spPr>
          <a:xfrm>
            <a:off x="8727890" y="669296"/>
            <a:ext cx="373689" cy="373689"/>
          </a:xfrm>
          <a:custGeom>
            <a:rect b="b" l="l" r="r" t="t"/>
            <a:pathLst>
              <a:path extrusionOk="0" h="20982" w="20982">
                <a:moveTo>
                  <a:pt x="10464" y="4237"/>
                </a:moveTo>
                <a:cubicBezTo>
                  <a:pt x="13744" y="4237"/>
                  <a:pt x="16861" y="6859"/>
                  <a:pt x="16745" y="10708"/>
                </a:cubicBezTo>
                <a:cubicBezTo>
                  <a:pt x="16647" y="14115"/>
                  <a:pt x="13847" y="16781"/>
                  <a:pt x="10461" y="16781"/>
                </a:cubicBezTo>
                <a:cubicBezTo>
                  <a:pt x="10399" y="16781"/>
                  <a:pt x="10337" y="16781"/>
                  <a:pt x="10274" y="16779"/>
                </a:cubicBezTo>
                <a:cubicBezTo>
                  <a:pt x="4704" y="16545"/>
                  <a:pt x="2168" y="9740"/>
                  <a:pt x="6238" y="5938"/>
                </a:cubicBezTo>
                <a:cubicBezTo>
                  <a:pt x="7496" y="4762"/>
                  <a:pt x="8997" y="4237"/>
                  <a:pt x="10464" y="4237"/>
                </a:cubicBezTo>
                <a:close/>
                <a:moveTo>
                  <a:pt x="10074" y="0"/>
                </a:moveTo>
                <a:lnTo>
                  <a:pt x="9740" y="934"/>
                </a:lnTo>
                <a:cubicBezTo>
                  <a:pt x="9207" y="1001"/>
                  <a:pt x="8706" y="1068"/>
                  <a:pt x="8173" y="1201"/>
                </a:cubicBezTo>
                <a:lnTo>
                  <a:pt x="7572" y="367"/>
                </a:lnTo>
                <a:lnTo>
                  <a:pt x="6071" y="934"/>
                </a:lnTo>
                <a:lnTo>
                  <a:pt x="6171" y="1935"/>
                </a:lnTo>
                <a:cubicBezTo>
                  <a:pt x="5671" y="2202"/>
                  <a:pt x="5237" y="2469"/>
                  <a:pt x="4804" y="2769"/>
                </a:cubicBezTo>
                <a:lnTo>
                  <a:pt x="3903" y="2268"/>
                </a:lnTo>
                <a:lnTo>
                  <a:pt x="2769" y="3336"/>
                </a:lnTo>
                <a:lnTo>
                  <a:pt x="3236" y="4236"/>
                </a:lnTo>
                <a:cubicBezTo>
                  <a:pt x="2869" y="4637"/>
                  <a:pt x="2569" y="5104"/>
                  <a:pt x="2302" y="5537"/>
                </a:cubicBezTo>
                <a:lnTo>
                  <a:pt x="1268" y="5404"/>
                </a:lnTo>
                <a:lnTo>
                  <a:pt x="634" y="6838"/>
                </a:lnTo>
                <a:lnTo>
                  <a:pt x="1401" y="7505"/>
                </a:lnTo>
                <a:cubicBezTo>
                  <a:pt x="1234" y="8006"/>
                  <a:pt x="1101" y="8540"/>
                  <a:pt x="1034" y="9073"/>
                </a:cubicBezTo>
                <a:lnTo>
                  <a:pt x="34" y="9307"/>
                </a:lnTo>
                <a:lnTo>
                  <a:pt x="0" y="10875"/>
                </a:lnTo>
                <a:lnTo>
                  <a:pt x="968" y="11208"/>
                </a:lnTo>
                <a:cubicBezTo>
                  <a:pt x="1001" y="11742"/>
                  <a:pt x="1101" y="12276"/>
                  <a:pt x="1201" y="12809"/>
                </a:cubicBezTo>
                <a:lnTo>
                  <a:pt x="367" y="13410"/>
                </a:lnTo>
                <a:lnTo>
                  <a:pt x="934" y="14877"/>
                </a:lnTo>
                <a:lnTo>
                  <a:pt x="1968" y="14811"/>
                </a:lnTo>
                <a:cubicBezTo>
                  <a:pt x="2202" y="15278"/>
                  <a:pt x="2469" y="15745"/>
                  <a:pt x="2802" y="16178"/>
                </a:cubicBezTo>
                <a:lnTo>
                  <a:pt x="2268" y="17046"/>
                </a:lnTo>
                <a:lnTo>
                  <a:pt x="3336" y="18213"/>
                </a:lnTo>
                <a:lnTo>
                  <a:pt x="4270" y="17746"/>
                </a:lnTo>
                <a:cubicBezTo>
                  <a:pt x="4670" y="18080"/>
                  <a:pt x="5104" y="18413"/>
                  <a:pt x="5571" y="18680"/>
                </a:cubicBezTo>
                <a:lnTo>
                  <a:pt x="5404" y="19681"/>
                </a:lnTo>
                <a:lnTo>
                  <a:pt x="6838" y="20348"/>
                </a:lnTo>
                <a:lnTo>
                  <a:pt x="7506" y="19581"/>
                </a:lnTo>
                <a:cubicBezTo>
                  <a:pt x="8039" y="19748"/>
                  <a:pt x="8540" y="19848"/>
                  <a:pt x="9073" y="19948"/>
                </a:cubicBezTo>
                <a:lnTo>
                  <a:pt x="9340" y="20915"/>
                </a:lnTo>
                <a:lnTo>
                  <a:pt x="10908" y="20982"/>
                </a:lnTo>
                <a:lnTo>
                  <a:pt x="11208" y="20014"/>
                </a:lnTo>
                <a:cubicBezTo>
                  <a:pt x="11742" y="19981"/>
                  <a:pt x="12276" y="19881"/>
                  <a:pt x="12809" y="19748"/>
                </a:cubicBezTo>
                <a:lnTo>
                  <a:pt x="13410" y="20582"/>
                </a:lnTo>
                <a:lnTo>
                  <a:pt x="14911" y="20014"/>
                </a:lnTo>
                <a:lnTo>
                  <a:pt x="14811" y="19014"/>
                </a:lnTo>
                <a:cubicBezTo>
                  <a:pt x="15278" y="18780"/>
                  <a:pt x="15745" y="18480"/>
                  <a:pt x="16178" y="18180"/>
                </a:cubicBezTo>
                <a:lnTo>
                  <a:pt x="17046" y="18713"/>
                </a:lnTo>
                <a:lnTo>
                  <a:pt x="18213" y="17613"/>
                </a:lnTo>
                <a:lnTo>
                  <a:pt x="17746" y="16712"/>
                </a:lnTo>
                <a:cubicBezTo>
                  <a:pt x="18113" y="16312"/>
                  <a:pt x="18413" y="15878"/>
                  <a:pt x="18680" y="15411"/>
                </a:cubicBezTo>
                <a:lnTo>
                  <a:pt x="19681" y="15545"/>
                </a:lnTo>
                <a:lnTo>
                  <a:pt x="20348" y="14110"/>
                </a:lnTo>
                <a:lnTo>
                  <a:pt x="19581" y="13443"/>
                </a:lnTo>
                <a:cubicBezTo>
                  <a:pt x="19748" y="12943"/>
                  <a:pt x="19881" y="12442"/>
                  <a:pt x="19948" y="11909"/>
                </a:cubicBezTo>
                <a:lnTo>
                  <a:pt x="20948" y="11642"/>
                </a:lnTo>
                <a:lnTo>
                  <a:pt x="20982" y="10074"/>
                </a:lnTo>
                <a:lnTo>
                  <a:pt x="20014" y="9740"/>
                </a:lnTo>
                <a:cubicBezTo>
                  <a:pt x="19981" y="9207"/>
                  <a:pt x="19881" y="8673"/>
                  <a:pt x="19781" y="8173"/>
                </a:cubicBezTo>
                <a:lnTo>
                  <a:pt x="20615" y="7539"/>
                </a:lnTo>
                <a:lnTo>
                  <a:pt x="20048" y="6071"/>
                </a:lnTo>
                <a:lnTo>
                  <a:pt x="19014" y="6138"/>
                </a:lnTo>
                <a:cubicBezTo>
                  <a:pt x="18780" y="5671"/>
                  <a:pt x="18513" y="5237"/>
                  <a:pt x="18180" y="4804"/>
                </a:cubicBezTo>
                <a:lnTo>
                  <a:pt x="18714" y="3903"/>
                </a:lnTo>
                <a:lnTo>
                  <a:pt x="17613" y="2769"/>
                </a:lnTo>
                <a:lnTo>
                  <a:pt x="16712" y="3236"/>
                </a:lnTo>
                <a:cubicBezTo>
                  <a:pt x="16312" y="2869"/>
                  <a:pt x="15878" y="2569"/>
                  <a:pt x="15411" y="2268"/>
                </a:cubicBezTo>
                <a:lnTo>
                  <a:pt x="15578" y="1268"/>
                </a:lnTo>
                <a:lnTo>
                  <a:pt x="14110" y="601"/>
                </a:lnTo>
                <a:lnTo>
                  <a:pt x="13476" y="1401"/>
                </a:lnTo>
                <a:cubicBezTo>
                  <a:pt x="12943" y="1234"/>
                  <a:pt x="12442" y="1101"/>
                  <a:pt x="11909" y="1034"/>
                </a:cubicBezTo>
                <a:lnTo>
                  <a:pt x="11642" y="33"/>
                </a:lnTo>
                <a:lnTo>
                  <a:pt x="100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7135567" y="9"/>
            <a:ext cx="253098" cy="253098"/>
          </a:xfrm>
          <a:custGeom>
            <a:rect b="b" l="l" r="r" t="t"/>
            <a:pathLst>
              <a:path extrusionOk="0" h="14211" w="14211">
                <a:moveTo>
                  <a:pt x="7106" y="5268"/>
                </a:moveTo>
                <a:cubicBezTo>
                  <a:pt x="7401" y="5268"/>
                  <a:pt x="7708" y="5341"/>
                  <a:pt x="8006" y="5504"/>
                </a:cubicBezTo>
                <a:cubicBezTo>
                  <a:pt x="8907" y="6004"/>
                  <a:pt x="9241" y="7105"/>
                  <a:pt x="8740" y="8006"/>
                </a:cubicBezTo>
                <a:cubicBezTo>
                  <a:pt x="8379" y="8668"/>
                  <a:pt x="7746" y="8984"/>
                  <a:pt x="7117" y="8984"/>
                </a:cubicBezTo>
                <a:cubicBezTo>
                  <a:pt x="6352" y="8984"/>
                  <a:pt x="5594" y="8517"/>
                  <a:pt x="5338" y="7639"/>
                </a:cubicBezTo>
                <a:cubicBezTo>
                  <a:pt x="4966" y="6390"/>
                  <a:pt x="5949" y="5268"/>
                  <a:pt x="7106" y="5268"/>
                </a:cubicBezTo>
                <a:close/>
                <a:moveTo>
                  <a:pt x="7339" y="0"/>
                </a:moveTo>
                <a:lnTo>
                  <a:pt x="7072" y="634"/>
                </a:lnTo>
                <a:cubicBezTo>
                  <a:pt x="6739" y="634"/>
                  <a:pt x="6372" y="667"/>
                  <a:pt x="6005" y="734"/>
                </a:cubicBezTo>
                <a:lnTo>
                  <a:pt x="5638" y="167"/>
                </a:lnTo>
                <a:lnTo>
                  <a:pt x="4604" y="467"/>
                </a:lnTo>
                <a:lnTo>
                  <a:pt x="4604" y="1134"/>
                </a:lnTo>
                <a:cubicBezTo>
                  <a:pt x="4270" y="1301"/>
                  <a:pt x="3937" y="1468"/>
                  <a:pt x="3637" y="1635"/>
                </a:cubicBezTo>
                <a:lnTo>
                  <a:pt x="3070" y="1234"/>
                </a:lnTo>
                <a:lnTo>
                  <a:pt x="2236" y="1902"/>
                </a:lnTo>
                <a:lnTo>
                  <a:pt x="2503" y="2535"/>
                </a:lnTo>
                <a:cubicBezTo>
                  <a:pt x="2269" y="2802"/>
                  <a:pt x="2036" y="3069"/>
                  <a:pt x="1802" y="3369"/>
                </a:cubicBezTo>
                <a:lnTo>
                  <a:pt x="1135" y="3202"/>
                </a:lnTo>
                <a:lnTo>
                  <a:pt x="635" y="4170"/>
                </a:lnTo>
                <a:lnTo>
                  <a:pt x="1102" y="4637"/>
                </a:lnTo>
                <a:cubicBezTo>
                  <a:pt x="968" y="4970"/>
                  <a:pt x="868" y="5337"/>
                  <a:pt x="801" y="5671"/>
                </a:cubicBezTo>
                <a:lnTo>
                  <a:pt x="101" y="5804"/>
                </a:lnTo>
                <a:lnTo>
                  <a:pt x="1" y="6872"/>
                </a:lnTo>
                <a:lnTo>
                  <a:pt x="635" y="7139"/>
                </a:lnTo>
                <a:cubicBezTo>
                  <a:pt x="635" y="7472"/>
                  <a:pt x="668" y="7839"/>
                  <a:pt x="735" y="8206"/>
                </a:cubicBezTo>
                <a:lnTo>
                  <a:pt x="134" y="8573"/>
                </a:lnTo>
                <a:lnTo>
                  <a:pt x="434" y="9607"/>
                </a:lnTo>
                <a:lnTo>
                  <a:pt x="1135" y="9607"/>
                </a:lnTo>
                <a:cubicBezTo>
                  <a:pt x="1268" y="9941"/>
                  <a:pt x="1435" y="10241"/>
                  <a:pt x="1635" y="10574"/>
                </a:cubicBezTo>
                <a:lnTo>
                  <a:pt x="1235" y="11141"/>
                </a:lnTo>
                <a:lnTo>
                  <a:pt x="1902" y="11975"/>
                </a:lnTo>
                <a:lnTo>
                  <a:pt x="2536" y="11675"/>
                </a:lnTo>
                <a:cubicBezTo>
                  <a:pt x="2803" y="11942"/>
                  <a:pt x="3070" y="12176"/>
                  <a:pt x="3370" y="12376"/>
                </a:cubicBezTo>
                <a:lnTo>
                  <a:pt x="3236" y="13076"/>
                </a:lnTo>
                <a:lnTo>
                  <a:pt x="4170" y="13577"/>
                </a:lnTo>
                <a:lnTo>
                  <a:pt x="4637" y="13110"/>
                </a:lnTo>
                <a:cubicBezTo>
                  <a:pt x="4971" y="13243"/>
                  <a:pt x="5338" y="13343"/>
                  <a:pt x="5671" y="13410"/>
                </a:cubicBezTo>
                <a:lnTo>
                  <a:pt x="5805" y="14110"/>
                </a:lnTo>
                <a:lnTo>
                  <a:pt x="6872" y="14210"/>
                </a:lnTo>
                <a:lnTo>
                  <a:pt x="7139" y="13577"/>
                </a:lnTo>
                <a:cubicBezTo>
                  <a:pt x="7506" y="13577"/>
                  <a:pt x="7873" y="13543"/>
                  <a:pt x="8240" y="13510"/>
                </a:cubicBezTo>
                <a:lnTo>
                  <a:pt x="8607" y="14077"/>
                </a:lnTo>
                <a:lnTo>
                  <a:pt x="9608" y="13777"/>
                </a:lnTo>
                <a:lnTo>
                  <a:pt x="9608" y="13076"/>
                </a:lnTo>
                <a:cubicBezTo>
                  <a:pt x="9941" y="12943"/>
                  <a:pt x="10275" y="12776"/>
                  <a:pt x="10575" y="12576"/>
                </a:cubicBezTo>
                <a:lnTo>
                  <a:pt x="11142" y="13009"/>
                </a:lnTo>
                <a:lnTo>
                  <a:pt x="11976" y="12342"/>
                </a:lnTo>
                <a:lnTo>
                  <a:pt x="11709" y="11709"/>
                </a:lnTo>
                <a:cubicBezTo>
                  <a:pt x="11976" y="11442"/>
                  <a:pt x="12209" y="11175"/>
                  <a:pt x="12410" y="10875"/>
                </a:cubicBezTo>
                <a:lnTo>
                  <a:pt x="13077" y="11008"/>
                </a:lnTo>
                <a:lnTo>
                  <a:pt x="13610" y="10074"/>
                </a:lnTo>
                <a:lnTo>
                  <a:pt x="13110" y="9607"/>
                </a:lnTo>
                <a:cubicBezTo>
                  <a:pt x="13244" y="9240"/>
                  <a:pt x="13344" y="8907"/>
                  <a:pt x="13444" y="8573"/>
                </a:cubicBezTo>
                <a:lnTo>
                  <a:pt x="14111" y="8440"/>
                </a:lnTo>
                <a:lnTo>
                  <a:pt x="14211" y="7372"/>
                </a:lnTo>
                <a:lnTo>
                  <a:pt x="13577" y="7105"/>
                </a:lnTo>
                <a:cubicBezTo>
                  <a:pt x="13577" y="6738"/>
                  <a:pt x="13544" y="6371"/>
                  <a:pt x="13477" y="6038"/>
                </a:cubicBezTo>
                <a:lnTo>
                  <a:pt x="14077" y="5671"/>
                </a:lnTo>
                <a:lnTo>
                  <a:pt x="13777" y="4637"/>
                </a:lnTo>
                <a:lnTo>
                  <a:pt x="13077" y="4637"/>
                </a:lnTo>
                <a:cubicBezTo>
                  <a:pt x="12943" y="4303"/>
                  <a:pt x="12777" y="3970"/>
                  <a:pt x="12576" y="3669"/>
                </a:cubicBezTo>
                <a:lnTo>
                  <a:pt x="12977" y="3102"/>
                </a:lnTo>
                <a:lnTo>
                  <a:pt x="12310" y="2268"/>
                </a:lnTo>
                <a:lnTo>
                  <a:pt x="11676" y="2535"/>
                </a:lnTo>
                <a:cubicBezTo>
                  <a:pt x="11409" y="2268"/>
                  <a:pt x="11142" y="2035"/>
                  <a:pt x="10842" y="1835"/>
                </a:cubicBezTo>
                <a:lnTo>
                  <a:pt x="11009" y="1134"/>
                </a:lnTo>
                <a:lnTo>
                  <a:pt x="10041" y="634"/>
                </a:lnTo>
                <a:lnTo>
                  <a:pt x="9574" y="1134"/>
                </a:lnTo>
                <a:cubicBezTo>
                  <a:pt x="9241" y="1001"/>
                  <a:pt x="8874" y="867"/>
                  <a:pt x="8540" y="801"/>
                </a:cubicBezTo>
                <a:lnTo>
                  <a:pt x="8407" y="134"/>
                </a:lnTo>
                <a:lnTo>
                  <a:pt x="73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998345" y="2196796"/>
            <a:ext cx="288754" cy="288754"/>
          </a:xfrm>
          <a:custGeom>
            <a:rect b="b" l="l" r="r" t="t"/>
            <a:pathLst>
              <a:path extrusionOk="0" h="16213" w="16213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1287102" y="1655375"/>
            <a:ext cx="304195" cy="304195"/>
          </a:xfrm>
          <a:custGeom>
            <a:rect b="b" l="l" r="r" t="t"/>
            <a:pathLst>
              <a:path extrusionOk="0" h="17080" w="17080">
                <a:moveTo>
                  <a:pt x="8564" y="3363"/>
                </a:moveTo>
                <a:cubicBezTo>
                  <a:pt x="9542" y="3363"/>
                  <a:pt x="10532" y="3645"/>
                  <a:pt x="11409" y="4237"/>
                </a:cubicBezTo>
                <a:cubicBezTo>
                  <a:pt x="15212" y="6739"/>
                  <a:pt x="14077" y="12643"/>
                  <a:pt x="9608" y="13544"/>
                </a:cubicBezTo>
                <a:cubicBezTo>
                  <a:pt x="9245" y="13616"/>
                  <a:pt x="8889" y="13651"/>
                  <a:pt x="8544" y="13651"/>
                </a:cubicBezTo>
                <a:cubicBezTo>
                  <a:pt x="4605" y="13651"/>
                  <a:pt x="1973" y="9168"/>
                  <a:pt x="4304" y="5672"/>
                </a:cubicBezTo>
                <a:cubicBezTo>
                  <a:pt x="5270" y="4180"/>
                  <a:pt x="6899" y="3363"/>
                  <a:pt x="8564" y="3363"/>
                </a:cubicBezTo>
                <a:close/>
                <a:moveTo>
                  <a:pt x="8576" y="2947"/>
                </a:moveTo>
                <a:cubicBezTo>
                  <a:pt x="6816" y="2947"/>
                  <a:pt x="5050" y="3768"/>
                  <a:pt x="3937" y="5438"/>
                </a:cubicBezTo>
                <a:cubicBezTo>
                  <a:pt x="1502" y="9141"/>
                  <a:pt x="4137" y="14044"/>
                  <a:pt x="8574" y="14078"/>
                </a:cubicBezTo>
                <a:cubicBezTo>
                  <a:pt x="12777" y="14078"/>
                  <a:pt x="15478" y="9574"/>
                  <a:pt x="13477" y="5872"/>
                </a:cubicBezTo>
                <a:cubicBezTo>
                  <a:pt x="12430" y="3935"/>
                  <a:pt x="10507" y="2947"/>
                  <a:pt x="8576" y="2947"/>
                </a:cubicBezTo>
                <a:close/>
                <a:moveTo>
                  <a:pt x="8207" y="401"/>
                </a:moveTo>
                <a:lnTo>
                  <a:pt x="9041" y="1302"/>
                </a:lnTo>
                <a:cubicBezTo>
                  <a:pt x="9074" y="1335"/>
                  <a:pt x="9107" y="1335"/>
                  <a:pt x="9174" y="1335"/>
                </a:cubicBezTo>
                <a:cubicBezTo>
                  <a:pt x="9641" y="1402"/>
                  <a:pt x="10108" y="1469"/>
                  <a:pt x="10575" y="1602"/>
                </a:cubicBezTo>
                <a:cubicBezTo>
                  <a:pt x="10592" y="1619"/>
                  <a:pt x="10608" y="1627"/>
                  <a:pt x="10629" y="1627"/>
                </a:cubicBezTo>
                <a:cubicBezTo>
                  <a:pt x="10650" y="1627"/>
                  <a:pt x="10675" y="1619"/>
                  <a:pt x="10708" y="1602"/>
                </a:cubicBezTo>
                <a:lnTo>
                  <a:pt x="12043" y="1035"/>
                </a:lnTo>
                <a:lnTo>
                  <a:pt x="14111" y="2403"/>
                </a:lnTo>
                <a:lnTo>
                  <a:pt x="14111" y="3870"/>
                </a:lnTo>
                <a:cubicBezTo>
                  <a:pt x="14111" y="3904"/>
                  <a:pt x="14111" y="3937"/>
                  <a:pt x="14144" y="4004"/>
                </a:cubicBezTo>
                <a:cubicBezTo>
                  <a:pt x="14444" y="4337"/>
                  <a:pt x="14711" y="4738"/>
                  <a:pt x="14945" y="5171"/>
                </a:cubicBezTo>
                <a:cubicBezTo>
                  <a:pt x="14945" y="5205"/>
                  <a:pt x="14978" y="5238"/>
                  <a:pt x="15045" y="5271"/>
                </a:cubicBezTo>
                <a:lnTo>
                  <a:pt x="16179" y="5705"/>
                </a:lnTo>
                <a:lnTo>
                  <a:pt x="16679" y="8173"/>
                </a:lnTo>
                <a:lnTo>
                  <a:pt x="15812" y="9007"/>
                </a:lnTo>
                <a:cubicBezTo>
                  <a:pt x="15779" y="9041"/>
                  <a:pt x="15745" y="9074"/>
                  <a:pt x="15745" y="9141"/>
                </a:cubicBezTo>
                <a:cubicBezTo>
                  <a:pt x="15712" y="9608"/>
                  <a:pt x="15612" y="10041"/>
                  <a:pt x="15478" y="10508"/>
                </a:cubicBezTo>
                <a:cubicBezTo>
                  <a:pt x="15478" y="10542"/>
                  <a:pt x="15478" y="10608"/>
                  <a:pt x="15478" y="10642"/>
                </a:cubicBezTo>
                <a:lnTo>
                  <a:pt x="16079" y="11976"/>
                </a:lnTo>
                <a:lnTo>
                  <a:pt x="14678" y="14078"/>
                </a:lnTo>
                <a:lnTo>
                  <a:pt x="13244" y="14044"/>
                </a:lnTo>
                <a:cubicBezTo>
                  <a:pt x="13177" y="14044"/>
                  <a:pt x="13143" y="14044"/>
                  <a:pt x="13110" y="14078"/>
                </a:cubicBezTo>
                <a:cubicBezTo>
                  <a:pt x="12743" y="14378"/>
                  <a:pt x="12343" y="14645"/>
                  <a:pt x="11943" y="14845"/>
                </a:cubicBezTo>
                <a:cubicBezTo>
                  <a:pt x="11876" y="14878"/>
                  <a:pt x="11843" y="14911"/>
                  <a:pt x="11843" y="14978"/>
                </a:cubicBezTo>
                <a:lnTo>
                  <a:pt x="11376" y="16112"/>
                </a:lnTo>
                <a:lnTo>
                  <a:pt x="8940" y="16613"/>
                </a:lnTo>
                <a:lnTo>
                  <a:pt x="8107" y="15745"/>
                </a:lnTo>
                <a:cubicBezTo>
                  <a:pt x="8040" y="15679"/>
                  <a:pt x="8006" y="15679"/>
                  <a:pt x="7973" y="15679"/>
                </a:cubicBezTo>
                <a:cubicBezTo>
                  <a:pt x="7473" y="15612"/>
                  <a:pt x="7039" y="15545"/>
                  <a:pt x="6572" y="15412"/>
                </a:cubicBezTo>
                <a:lnTo>
                  <a:pt x="6505" y="15412"/>
                </a:lnTo>
                <a:cubicBezTo>
                  <a:pt x="6505" y="15412"/>
                  <a:pt x="6472" y="15412"/>
                  <a:pt x="6439" y="15445"/>
                </a:cubicBezTo>
                <a:lnTo>
                  <a:pt x="5138" y="16012"/>
                </a:lnTo>
                <a:lnTo>
                  <a:pt x="3036" y="14645"/>
                </a:lnTo>
                <a:lnTo>
                  <a:pt x="3036" y="13177"/>
                </a:lnTo>
                <a:cubicBezTo>
                  <a:pt x="3036" y="13144"/>
                  <a:pt x="3036" y="13077"/>
                  <a:pt x="3003" y="13043"/>
                </a:cubicBezTo>
                <a:cubicBezTo>
                  <a:pt x="2703" y="12710"/>
                  <a:pt x="2436" y="12310"/>
                  <a:pt x="2236" y="11909"/>
                </a:cubicBezTo>
                <a:cubicBezTo>
                  <a:pt x="2202" y="11843"/>
                  <a:pt x="2169" y="11809"/>
                  <a:pt x="2102" y="11776"/>
                </a:cubicBezTo>
                <a:lnTo>
                  <a:pt x="968" y="11342"/>
                </a:lnTo>
                <a:lnTo>
                  <a:pt x="468" y="8874"/>
                </a:lnTo>
                <a:lnTo>
                  <a:pt x="1335" y="8040"/>
                </a:lnTo>
                <a:cubicBezTo>
                  <a:pt x="1368" y="8007"/>
                  <a:pt x="1402" y="7973"/>
                  <a:pt x="1402" y="7906"/>
                </a:cubicBezTo>
                <a:cubicBezTo>
                  <a:pt x="1435" y="7473"/>
                  <a:pt x="1535" y="7006"/>
                  <a:pt x="1669" y="6572"/>
                </a:cubicBezTo>
                <a:cubicBezTo>
                  <a:pt x="1669" y="6505"/>
                  <a:pt x="1669" y="6439"/>
                  <a:pt x="1669" y="6405"/>
                </a:cubicBezTo>
                <a:lnTo>
                  <a:pt x="1068" y="5071"/>
                </a:lnTo>
                <a:lnTo>
                  <a:pt x="2469" y="2970"/>
                </a:lnTo>
                <a:lnTo>
                  <a:pt x="3904" y="3003"/>
                </a:lnTo>
                <a:cubicBezTo>
                  <a:pt x="3937" y="3003"/>
                  <a:pt x="4004" y="2970"/>
                  <a:pt x="4037" y="2970"/>
                </a:cubicBezTo>
                <a:cubicBezTo>
                  <a:pt x="4404" y="2669"/>
                  <a:pt x="4804" y="2403"/>
                  <a:pt x="5204" y="2169"/>
                </a:cubicBezTo>
                <a:cubicBezTo>
                  <a:pt x="5271" y="2169"/>
                  <a:pt x="5305" y="2102"/>
                  <a:pt x="5305" y="2069"/>
                </a:cubicBezTo>
                <a:lnTo>
                  <a:pt x="5738" y="901"/>
                </a:lnTo>
                <a:lnTo>
                  <a:pt x="8207" y="401"/>
                </a:lnTo>
                <a:close/>
                <a:moveTo>
                  <a:pt x="8207" y="1"/>
                </a:moveTo>
                <a:lnTo>
                  <a:pt x="5505" y="568"/>
                </a:lnTo>
                <a:cubicBezTo>
                  <a:pt x="5438" y="568"/>
                  <a:pt x="5405" y="635"/>
                  <a:pt x="5371" y="701"/>
                </a:cubicBezTo>
                <a:lnTo>
                  <a:pt x="4904" y="1869"/>
                </a:lnTo>
                <a:cubicBezTo>
                  <a:pt x="4504" y="2069"/>
                  <a:pt x="4137" y="2302"/>
                  <a:pt x="3803" y="2603"/>
                </a:cubicBezTo>
                <a:lnTo>
                  <a:pt x="2302" y="2569"/>
                </a:lnTo>
                <a:cubicBezTo>
                  <a:pt x="2236" y="2569"/>
                  <a:pt x="2169" y="2603"/>
                  <a:pt x="2136" y="2669"/>
                </a:cubicBezTo>
                <a:lnTo>
                  <a:pt x="601" y="4938"/>
                </a:lnTo>
                <a:cubicBezTo>
                  <a:pt x="568" y="5004"/>
                  <a:pt x="568" y="5071"/>
                  <a:pt x="601" y="5138"/>
                </a:cubicBezTo>
                <a:lnTo>
                  <a:pt x="1202" y="6505"/>
                </a:lnTo>
                <a:cubicBezTo>
                  <a:pt x="1102" y="6939"/>
                  <a:pt x="1035" y="7373"/>
                  <a:pt x="968" y="7806"/>
                </a:cubicBezTo>
                <a:lnTo>
                  <a:pt x="67" y="8707"/>
                </a:lnTo>
                <a:cubicBezTo>
                  <a:pt x="34" y="8740"/>
                  <a:pt x="1" y="8807"/>
                  <a:pt x="1" y="8874"/>
                </a:cubicBezTo>
                <a:lnTo>
                  <a:pt x="568" y="11576"/>
                </a:lnTo>
                <a:cubicBezTo>
                  <a:pt x="568" y="11642"/>
                  <a:pt x="635" y="11709"/>
                  <a:pt x="701" y="11709"/>
                </a:cubicBezTo>
                <a:lnTo>
                  <a:pt x="1869" y="12176"/>
                </a:lnTo>
                <a:cubicBezTo>
                  <a:pt x="2069" y="12576"/>
                  <a:pt x="2302" y="12943"/>
                  <a:pt x="2603" y="13310"/>
                </a:cubicBezTo>
                <a:lnTo>
                  <a:pt x="2603" y="14778"/>
                </a:lnTo>
                <a:cubicBezTo>
                  <a:pt x="2603" y="14845"/>
                  <a:pt x="2636" y="14911"/>
                  <a:pt x="2703" y="14945"/>
                </a:cubicBezTo>
                <a:lnTo>
                  <a:pt x="4971" y="16479"/>
                </a:lnTo>
                <a:cubicBezTo>
                  <a:pt x="5004" y="16496"/>
                  <a:pt x="5038" y="16504"/>
                  <a:pt x="5071" y="16504"/>
                </a:cubicBezTo>
                <a:cubicBezTo>
                  <a:pt x="5104" y="16504"/>
                  <a:pt x="5138" y="16496"/>
                  <a:pt x="5171" y="16479"/>
                </a:cubicBezTo>
                <a:lnTo>
                  <a:pt x="6539" y="15879"/>
                </a:lnTo>
                <a:cubicBezTo>
                  <a:pt x="6972" y="15979"/>
                  <a:pt x="7406" y="16079"/>
                  <a:pt x="7840" y="16112"/>
                </a:cubicBezTo>
                <a:lnTo>
                  <a:pt x="8707" y="17013"/>
                </a:lnTo>
                <a:cubicBezTo>
                  <a:pt x="8740" y="17046"/>
                  <a:pt x="8807" y="17080"/>
                  <a:pt x="8874" y="17080"/>
                </a:cubicBezTo>
                <a:lnTo>
                  <a:pt x="8907" y="17080"/>
                </a:lnTo>
                <a:lnTo>
                  <a:pt x="11609" y="16513"/>
                </a:lnTo>
                <a:cubicBezTo>
                  <a:pt x="11676" y="16513"/>
                  <a:pt x="11709" y="16446"/>
                  <a:pt x="11742" y="16379"/>
                </a:cubicBezTo>
                <a:lnTo>
                  <a:pt x="12209" y="15212"/>
                </a:lnTo>
                <a:cubicBezTo>
                  <a:pt x="12576" y="15012"/>
                  <a:pt x="12977" y="14745"/>
                  <a:pt x="13310" y="14478"/>
                </a:cubicBezTo>
                <a:lnTo>
                  <a:pt x="14811" y="14511"/>
                </a:lnTo>
                <a:cubicBezTo>
                  <a:pt x="14878" y="14511"/>
                  <a:pt x="14945" y="14478"/>
                  <a:pt x="14978" y="14411"/>
                </a:cubicBezTo>
                <a:lnTo>
                  <a:pt x="16479" y="12143"/>
                </a:lnTo>
                <a:cubicBezTo>
                  <a:pt x="16513" y="12076"/>
                  <a:pt x="16513" y="12009"/>
                  <a:pt x="16479" y="11943"/>
                </a:cubicBezTo>
                <a:lnTo>
                  <a:pt x="15879" y="10575"/>
                </a:lnTo>
                <a:cubicBezTo>
                  <a:pt x="15979" y="10141"/>
                  <a:pt x="16079" y="9708"/>
                  <a:pt x="16112" y="9274"/>
                </a:cubicBezTo>
                <a:lnTo>
                  <a:pt x="17013" y="8407"/>
                </a:lnTo>
                <a:cubicBezTo>
                  <a:pt x="17080" y="8340"/>
                  <a:pt x="17080" y="8273"/>
                  <a:pt x="17080" y="8207"/>
                </a:cubicBezTo>
                <a:lnTo>
                  <a:pt x="16546" y="5505"/>
                </a:lnTo>
                <a:cubicBezTo>
                  <a:pt x="16513" y="5438"/>
                  <a:pt x="16479" y="5405"/>
                  <a:pt x="16412" y="5371"/>
                </a:cubicBezTo>
                <a:lnTo>
                  <a:pt x="15245" y="4904"/>
                </a:lnTo>
                <a:cubicBezTo>
                  <a:pt x="15011" y="4504"/>
                  <a:pt x="14778" y="4137"/>
                  <a:pt x="14478" y="3804"/>
                </a:cubicBezTo>
                <a:lnTo>
                  <a:pt x="14511" y="2302"/>
                </a:lnTo>
                <a:cubicBezTo>
                  <a:pt x="14511" y="2236"/>
                  <a:pt x="14478" y="2169"/>
                  <a:pt x="14411" y="2136"/>
                </a:cubicBezTo>
                <a:lnTo>
                  <a:pt x="12143" y="601"/>
                </a:lnTo>
                <a:lnTo>
                  <a:pt x="11943" y="601"/>
                </a:lnTo>
                <a:lnTo>
                  <a:pt x="10575" y="1202"/>
                </a:lnTo>
                <a:cubicBezTo>
                  <a:pt x="10141" y="1102"/>
                  <a:pt x="9708" y="1002"/>
                  <a:pt x="9274" y="968"/>
                </a:cubicBezTo>
                <a:lnTo>
                  <a:pt x="8407" y="68"/>
                </a:lnTo>
                <a:cubicBezTo>
                  <a:pt x="8340" y="34"/>
                  <a:pt x="8273" y="1"/>
                  <a:pt x="8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859717" y="3281767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8"/>
          <p:cNvGrpSpPr/>
          <p:nvPr/>
        </p:nvGrpSpPr>
        <p:grpSpPr>
          <a:xfrm>
            <a:off x="1443543" y="1173726"/>
            <a:ext cx="183899" cy="182863"/>
            <a:chOff x="1562867" y="2513138"/>
            <a:chExt cx="320158" cy="318300"/>
          </a:xfrm>
        </p:grpSpPr>
        <p:sp>
          <p:nvSpPr>
            <p:cNvPr id="361" name="Google Shape;361;p2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" name="Google Shape;362;p2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363" name="Google Shape;363;p2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5" name="Google Shape;365;p28"/>
          <p:cNvGrpSpPr/>
          <p:nvPr/>
        </p:nvGrpSpPr>
        <p:grpSpPr>
          <a:xfrm rot="2710088">
            <a:off x="904890" y="3945874"/>
            <a:ext cx="216018" cy="214765"/>
            <a:chOff x="1562867" y="2513138"/>
            <a:chExt cx="320158" cy="318300"/>
          </a:xfrm>
        </p:grpSpPr>
        <p:sp>
          <p:nvSpPr>
            <p:cNvPr id="366" name="Google Shape;366;p2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" name="Google Shape;367;p2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368" name="Google Shape;368;p2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0" name="Google Shape;370;p28"/>
          <p:cNvSpPr/>
          <p:nvPr/>
        </p:nvSpPr>
        <p:spPr>
          <a:xfrm>
            <a:off x="1530667" y="4029192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1286017" y="2559642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/>
          <p:nvPr/>
        </p:nvSpPr>
        <p:spPr>
          <a:xfrm>
            <a:off x="804217" y="1482192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1443552" y="3426200"/>
            <a:ext cx="304195" cy="304195"/>
          </a:xfrm>
          <a:custGeom>
            <a:rect b="b" l="l" r="r" t="t"/>
            <a:pathLst>
              <a:path extrusionOk="0" h="17080" w="17080">
                <a:moveTo>
                  <a:pt x="8564" y="3363"/>
                </a:moveTo>
                <a:cubicBezTo>
                  <a:pt x="9542" y="3363"/>
                  <a:pt x="10532" y="3645"/>
                  <a:pt x="11409" y="4237"/>
                </a:cubicBezTo>
                <a:cubicBezTo>
                  <a:pt x="15212" y="6739"/>
                  <a:pt x="14077" y="12643"/>
                  <a:pt x="9608" y="13544"/>
                </a:cubicBezTo>
                <a:cubicBezTo>
                  <a:pt x="9245" y="13616"/>
                  <a:pt x="8889" y="13651"/>
                  <a:pt x="8544" y="13651"/>
                </a:cubicBezTo>
                <a:cubicBezTo>
                  <a:pt x="4605" y="13651"/>
                  <a:pt x="1973" y="9168"/>
                  <a:pt x="4304" y="5672"/>
                </a:cubicBezTo>
                <a:cubicBezTo>
                  <a:pt x="5270" y="4180"/>
                  <a:pt x="6899" y="3363"/>
                  <a:pt x="8564" y="3363"/>
                </a:cubicBezTo>
                <a:close/>
                <a:moveTo>
                  <a:pt x="8576" y="2947"/>
                </a:moveTo>
                <a:cubicBezTo>
                  <a:pt x="6816" y="2947"/>
                  <a:pt x="5050" y="3768"/>
                  <a:pt x="3937" y="5438"/>
                </a:cubicBezTo>
                <a:cubicBezTo>
                  <a:pt x="1502" y="9141"/>
                  <a:pt x="4137" y="14044"/>
                  <a:pt x="8574" y="14078"/>
                </a:cubicBezTo>
                <a:cubicBezTo>
                  <a:pt x="12777" y="14078"/>
                  <a:pt x="15478" y="9574"/>
                  <a:pt x="13477" y="5872"/>
                </a:cubicBezTo>
                <a:cubicBezTo>
                  <a:pt x="12430" y="3935"/>
                  <a:pt x="10507" y="2947"/>
                  <a:pt x="8576" y="2947"/>
                </a:cubicBezTo>
                <a:close/>
                <a:moveTo>
                  <a:pt x="8207" y="401"/>
                </a:moveTo>
                <a:lnTo>
                  <a:pt x="9041" y="1302"/>
                </a:lnTo>
                <a:cubicBezTo>
                  <a:pt x="9074" y="1335"/>
                  <a:pt x="9107" y="1335"/>
                  <a:pt x="9174" y="1335"/>
                </a:cubicBezTo>
                <a:cubicBezTo>
                  <a:pt x="9641" y="1402"/>
                  <a:pt x="10108" y="1469"/>
                  <a:pt x="10575" y="1602"/>
                </a:cubicBezTo>
                <a:cubicBezTo>
                  <a:pt x="10592" y="1619"/>
                  <a:pt x="10608" y="1627"/>
                  <a:pt x="10629" y="1627"/>
                </a:cubicBezTo>
                <a:cubicBezTo>
                  <a:pt x="10650" y="1627"/>
                  <a:pt x="10675" y="1619"/>
                  <a:pt x="10708" y="1602"/>
                </a:cubicBezTo>
                <a:lnTo>
                  <a:pt x="12043" y="1035"/>
                </a:lnTo>
                <a:lnTo>
                  <a:pt x="14111" y="2403"/>
                </a:lnTo>
                <a:lnTo>
                  <a:pt x="14111" y="3870"/>
                </a:lnTo>
                <a:cubicBezTo>
                  <a:pt x="14111" y="3904"/>
                  <a:pt x="14111" y="3937"/>
                  <a:pt x="14144" y="4004"/>
                </a:cubicBezTo>
                <a:cubicBezTo>
                  <a:pt x="14444" y="4337"/>
                  <a:pt x="14711" y="4738"/>
                  <a:pt x="14945" y="5171"/>
                </a:cubicBezTo>
                <a:cubicBezTo>
                  <a:pt x="14945" y="5205"/>
                  <a:pt x="14978" y="5238"/>
                  <a:pt x="15045" y="5271"/>
                </a:cubicBezTo>
                <a:lnTo>
                  <a:pt x="16179" y="5705"/>
                </a:lnTo>
                <a:lnTo>
                  <a:pt x="16679" y="8173"/>
                </a:lnTo>
                <a:lnTo>
                  <a:pt x="15812" y="9007"/>
                </a:lnTo>
                <a:cubicBezTo>
                  <a:pt x="15779" y="9041"/>
                  <a:pt x="15745" y="9074"/>
                  <a:pt x="15745" y="9141"/>
                </a:cubicBezTo>
                <a:cubicBezTo>
                  <a:pt x="15712" y="9608"/>
                  <a:pt x="15612" y="10041"/>
                  <a:pt x="15478" y="10508"/>
                </a:cubicBezTo>
                <a:cubicBezTo>
                  <a:pt x="15478" y="10542"/>
                  <a:pt x="15478" y="10608"/>
                  <a:pt x="15478" y="10642"/>
                </a:cubicBezTo>
                <a:lnTo>
                  <a:pt x="16079" y="11976"/>
                </a:lnTo>
                <a:lnTo>
                  <a:pt x="14678" y="14078"/>
                </a:lnTo>
                <a:lnTo>
                  <a:pt x="13244" y="14044"/>
                </a:lnTo>
                <a:cubicBezTo>
                  <a:pt x="13177" y="14044"/>
                  <a:pt x="13143" y="14044"/>
                  <a:pt x="13110" y="14078"/>
                </a:cubicBezTo>
                <a:cubicBezTo>
                  <a:pt x="12743" y="14378"/>
                  <a:pt x="12343" y="14645"/>
                  <a:pt x="11943" y="14845"/>
                </a:cubicBezTo>
                <a:cubicBezTo>
                  <a:pt x="11876" y="14878"/>
                  <a:pt x="11843" y="14911"/>
                  <a:pt x="11843" y="14978"/>
                </a:cubicBezTo>
                <a:lnTo>
                  <a:pt x="11376" y="16112"/>
                </a:lnTo>
                <a:lnTo>
                  <a:pt x="8940" y="16613"/>
                </a:lnTo>
                <a:lnTo>
                  <a:pt x="8107" y="15745"/>
                </a:lnTo>
                <a:cubicBezTo>
                  <a:pt x="8040" y="15679"/>
                  <a:pt x="8006" y="15679"/>
                  <a:pt x="7973" y="15679"/>
                </a:cubicBezTo>
                <a:cubicBezTo>
                  <a:pt x="7473" y="15612"/>
                  <a:pt x="7039" y="15545"/>
                  <a:pt x="6572" y="15412"/>
                </a:cubicBezTo>
                <a:lnTo>
                  <a:pt x="6505" y="15412"/>
                </a:lnTo>
                <a:cubicBezTo>
                  <a:pt x="6505" y="15412"/>
                  <a:pt x="6472" y="15412"/>
                  <a:pt x="6439" y="15445"/>
                </a:cubicBezTo>
                <a:lnTo>
                  <a:pt x="5138" y="16012"/>
                </a:lnTo>
                <a:lnTo>
                  <a:pt x="3036" y="14645"/>
                </a:lnTo>
                <a:lnTo>
                  <a:pt x="3036" y="13177"/>
                </a:lnTo>
                <a:cubicBezTo>
                  <a:pt x="3036" y="13144"/>
                  <a:pt x="3036" y="13077"/>
                  <a:pt x="3003" y="13043"/>
                </a:cubicBezTo>
                <a:cubicBezTo>
                  <a:pt x="2703" y="12710"/>
                  <a:pt x="2436" y="12310"/>
                  <a:pt x="2236" y="11909"/>
                </a:cubicBezTo>
                <a:cubicBezTo>
                  <a:pt x="2202" y="11843"/>
                  <a:pt x="2169" y="11809"/>
                  <a:pt x="2102" y="11776"/>
                </a:cubicBezTo>
                <a:lnTo>
                  <a:pt x="968" y="11342"/>
                </a:lnTo>
                <a:lnTo>
                  <a:pt x="468" y="8874"/>
                </a:lnTo>
                <a:lnTo>
                  <a:pt x="1335" y="8040"/>
                </a:lnTo>
                <a:cubicBezTo>
                  <a:pt x="1368" y="8007"/>
                  <a:pt x="1402" y="7973"/>
                  <a:pt x="1402" y="7906"/>
                </a:cubicBezTo>
                <a:cubicBezTo>
                  <a:pt x="1435" y="7473"/>
                  <a:pt x="1535" y="7006"/>
                  <a:pt x="1669" y="6572"/>
                </a:cubicBezTo>
                <a:cubicBezTo>
                  <a:pt x="1669" y="6505"/>
                  <a:pt x="1669" y="6439"/>
                  <a:pt x="1669" y="6405"/>
                </a:cubicBezTo>
                <a:lnTo>
                  <a:pt x="1068" y="5071"/>
                </a:lnTo>
                <a:lnTo>
                  <a:pt x="2469" y="2970"/>
                </a:lnTo>
                <a:lnTo>
                  <a:pt x="3904" y="3003"/>
                </a:lnTo>
                <a:cubicBezTo>
                  <a:pt x="3937" y="3003"/>
                  <a:pt x="4004" y="2970"/>
                  <a:pt x="4037" y="2970"/>
                </a:cubicBezTo>
                <a:cubicBezTo>
                  <a:pt x="4404" y="2669"/>
                  <a:pt x="4804" y="2403"/>
                  <a:pt x="5204" y="2169"/>
                </a:cubicBezTo>
                <a:cubicBezTo>
                  <a:pt x="5271" y="2169"/>
                  <a:pt x="5305" y="2102"/>
                  <a:pt x="5305" y="2069"/>
                </a:cubicBezTo>
                <a:lnTo>
                  <a:pt x="5738" y="901"/>
                </a:lnTo>
                <a:lnTo>
                  <a:pt x="8207" y="401"/>
                </a:lnTo>
                <a:close/>
                <a:moveTo>
                  <a:pt x="8207" y="1"/>
                </a:moveTo>
                <a:lnTo>
                  <a:pt x="5505" y="568"/>
                </a:lnTo>
                <a:cubicBezTo>
                  <a:pt x="5438" y="568"/>
                  <a:pt x="5405" y="635"/>
                  <a:pt x="5371" y="701"/>
                </a:cubicBezTo>
                <a:lnTo>
                  <a:pt x="4904" y="1869"/>
                </a:lnTo>
                <a:cubicBezTo>
                  <a:pt x="4504" y="2069"/>
                  <a:pt x="4137" y="2302"/>
                  <a:pt x="3803" y="2603"/>
                </a:cubicBezTo>
                <a:lnTo>
                  <a:pt x="2302" y="2569"/>
                </a:lnTo>
                <a:cubicBezTo>
                  <a:pt x="2236" y="2569"/>
                  <a:pt x="2169" y="2603"/>
                  <a:pt x="2136" y="2669"/>
                </a:cubicBezTo>
                <a:lnTo>
                  <a:pt x="601" y="4938"/>
                </a:lnTo>
                <a:cubicBezTo>
                  <a:pt x="568" y="5004"/>
                  <a:pt x="568" y="5071"/>
                  <a:pt x="601" y="5138"/>
                </a:cubicBezTo>
                <a:lnTo>
                  <a:pt x="1202" y="6505"/>
                </a:lnTo>
                <a:cubicBezTo>
                  <a:pt x="1102" y="6939"/>
                  <a:pt x="1035" y="7373"/>
                  <a:pt x="968" y="7806"/>
                </a:cubicBezTo>
                <a:lnTo>
                  <a:pt x="67" y="8707"/>
                </a:lnTo>
                <a:cubicBezTo>
                  <a:pt x="34" y="8740"/>
                  <a:pt x="1" y="8807"/>
                  <a:pt x="1" y="8874"/>
                </a:cubicBezTo>
                <a:lnTo>
                  <a:pt x="568" y="11576"/>
                </a:lnTo>
                <a:cubicBezTo>
                  <a:pt x="568" y="11642"/>
                  <a:pt x="635" y="11709"/>
                  <a:pt x="701" y="11709"/>
                </a:cubicBezTo>
                <a:lnTo>
                  <a:pt x="1869" y="12176"/>
                </a:lnTo>
                <a:cubicBezTo>
                  <a:pt x="2069" y="12576"/>
                  <a:pt x="2302" y="12943"/>
                  <a:pt x="2603" y="13310"/>
                </a:cubicBezTo>
                <a:lnTo>
                  <a:pt x="2603" y="14778"/>
                </a:lnTo>
                <a:cubicBezTo>
                  <a:pt x="2603" y="14845"/>
                  <a:pt x="2636" y="14911"/>
                  <a:pt x="2703" y="14945"/>
                </a:cubicBezTo>
                <a:lnTo>
                  <a:pt x="4971" y="16479"/>
                </a:lnTo>
                <a:cubicBezTo>
                  <a:pt x="5004" y="16496"/>
                  <a:pt x="5038" y="16504"/>
                  <a:pt x="5071" y="16504"/>
                </a:cubicBezTo>
                <a:cubicBezTo>
                  <a:pt x="5104" y="16504"/>
                  <a:pt x="5138" y="16496"/>
                  <a:pt x="5171" y="16479"/>
                </a:cubicBezTo>
                <a:lnTo>
                  <a:pt x="6539" y="15879"/>
                </a:lnTo>
                <a:cubicBezTo>
                  <a:pt x="6972" y="15979"/>
                  <a:pt x="7406" y="16079"/>
                  <a:pt x="7840" y="16112"/>
                </a:cubicBezTo>
                <a:lnTo>
                  <a:pt x="8707" y="17013"/>
                </a:lnTo>
                <a:cubicBezTo>
                  <a:pt x="8740" y="17046"/>
                  <a:pt x="8807" y="17080"/>
                  <a:pt x="8874" y="17080"/>
                </a:cubicBezTo>
                <a:lnTo>
                  <a:pt x="8907" y="17080"/>
                </a:lnTo>
                <a:lnTo>
                  <a:pt x="11609" y="16513"/>
                </a:lnTo>
                <a:cubicBezTo>
                  <a:pt x="11676" y="16513"/>
                  <a:pt x="11709" y="16446"/>
                  <a:pt x="11742" y="16379"/>
                </a:cubicBezTo>
                <a:lnTo>
                  <a:pt x="12209" y="15212"/>
                </a:lnTo>
                <a:cubicBezTo>
                  <a:pt x="12576" y="15012"/>
                  <a:pt x="12977" y="14745"/>
                  <a:pt x="13310" y="14478"/>
                </a:cubicBezTo>
                <a:lnTo>
                  <a:pt x="14811" y="14511"/>
                </a:lnTo>
                <a:cubicBezTo>
                  <a:pt x="14878" y="14511"/>
                  <a:pt x="14945" y="14478"/>
                  <a:pt x="14978" y="14411"/>
                </a:cubicBezTo>
                <a:lnTo>
                  <a:pt x="16479" y="12143"/>
                </a:lnTo>
                <a:cubicBezTo>
                  <a:pt x="16513" y="12076"/>
                  <a:pt x="16513" y="12009"/>
                  <a:pt x="16479" y="11943"/>
                </a:cubicBezTo>
                <a:lnTo>
                  <a:pt x="15879" y="10575"/>
                </a:lnTo>
                <a:cubicBezTo>
                  <a:pt x="15979" y="10141"/>
                  <a:pt x="16079" y="9708"/>
                  <a:pt x="16112" y="9274"/>
                </a:cubicBezTo>
                <a:lnTo>
                  <a:pt x="17013" y="8407"/>
                </a:lnTo>
                <a:cubicBezTo>
                  <a:pt x="17080" y="8340"/>
                  <a:pt x="17080" y="8273"/>
                  <a:pt x="17080" y="8207"/>
                </a:cubicBezTo>
                <a:lnTo>
                  <a:pt x="16546" y="5505"/>
                </a:lnTo>
                <a:cubicBezTo>
                  <a:pt x="16513" y="5438"/>
                  <a:pt x="16479" y="5405"/>
                  <a:pt x="16412" y="5371"/>
                </a:cubicBezTo>
                <a:lnTo>
                  <a:pt x="15245" y="4904"/>
                </a:lnTo>
                <a:cubicBezTo>
                  <a:pt x="15011" y="4504"/>
                  <a:pt x="14778" y="4137"/>
                  <a:pt x="14478" y="3804"/>
                </a:cubicBezTo>
                <a:lnTo>
                  <a:pt x="14511" y="2302"/>
                </a:lnTo>
                <a:cubicBezTo>
                  <a:pt x="14511" y="2236"/>
                  <a:pt x="14478" y="2169"/>
                  <a:pt x="14411" y="2136"/>
                </a:cubicBezTo>
                <a:lnTo>
                  <a:pt x="12143" y="601"/>
                </a:lnTo>
                <a:lnTo>
                  <a:pt x="11943" y="601"/>
                </a:lnTo>
                <a:lnTo>
                  <a:pt x="10575" y="1202"/>
                </a:lnTo>
                <a:cubicBezTo>
                  <a:pt x="10141" y="1102"/>
                  <a:pt x="9708" y="1002"/>
                  <a:pt x="9274" y="968"/>
                </a:cubicBezTo>
                <a:lnTo>
                  <a:pt x="8407" y="68"/>
                </a:lnTo>
                <a:cubicBezTo>
                  <a:pt x="8340" y="34"/>
                  <a:pt x="8273" y="1"/>
                  <a:pt x="8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28"/>
          <p:cNvGrpSpPr/>
          <p:nvPr/>
        </p:nvGrpSpPr>
        <p:grpSpPr>
          <a:xfrm>
            <a:off x="1950668" y="3548276"/>
            <a:ext cx="183899" cy="182863"/>
            <a:chOff x="1562867" y="2513138"/>
            <a:chExt cx="320158" cy="318300"/>
          </a:xfrm>
        </p:grpSpPr>
        <p:sp>
          <p:nvSpPr>
            <p:cNvPr id="375" name="Google Shape;375;p2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" name="Google Shape;376;p2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377" name="Google Shape;377;p2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9" name="Google Shape;379;p28"/>
          <p:cNvGrpSpPr/>
          <p:nvPr/>
        </p:nvGrpSpPr>
        <p:grpSpPr>
          <a:xfrm>
            <a:off x="804218" y="2683101"/>
            <a:ext cx="183899" cy="182863"/>
            <a:chOff x="1562867" y="2513138"/>
            <a:chExt cx="320158" cy="318300"/>
          </a:xfrm>
        </p:grpSpPr>
        <p:sp>
          <p:nvSpPr>
            <p:cNvPr id="380" name="Google Shape;380;p2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2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382" name="Google Shape;382;p2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4" name="Google Shape;384;p28"/>
          <p:cNvSpPr/>
          <p:nvPr/>
        </p:nvSpPr>
        <p:spPr>
          <a:xfrm>
            <a:off x="2093720" y="4018071"/>
            <a:ext cx="288754" cy="288754"/>
          </a:xfrm>
          <a:custGeom>
            <a:rect b="b" l="l" r="r" t="t"/>
            <a:pathLst>
              <a:path extrusionOk="0" h="16213" w="16213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1391120" y="2967346"/>
            <a:ext cx="288754" cy="288754"/>
          </a:xfrm>
          <a:custGeom>
            <a:rect b="b" l="l" r="r" t="t"/>
            <a:pathLst>
              <a:path extrusionOk="0" h="16213" w="16213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 Technologies</a:t>
            </a:r>
            <a:endParaRPr/>
          </a:p>
        </p:txBody>
      </p:sp>
      <p:pic>
        <p:nvPicPr>
          <p:cNvPr id="395" name="Google Shape;3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950" y="1166450"/>
            <a:ext cx="1259827" cy="157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 rotWithShape="1">
          <a:blip r:embed="rId4">
            <a:alphaModFix/>
          </a:blip>
          <a:srcRect b="8684" l="0" r="0" t="0"/>
          <a:stretch/>
        </p:blipFill>
        <p:spPr>
          <a:xfrm>
            <a:off x="3391700" y="1326150"/>
            <a:ext cx="1259823" cy="1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451" y="1475200"/>
            <a:ext cx="2644325" cy="9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 rotWithShape="1">
          <a:blip r:embed="rId6">
            <a:alphaModFix/>
          </a:blip>
          <a:srcRect b="13416" l="19811" r="27873" t="10566"/>
          <a:stretch/>
        </p:blipFill>
        <p:spPr>
          <a:xfrm>
            <a:off x="6372675" y="3227925"/>
            <a:ext cx="1383399" cy="14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1350" y="3110812"/>
            <a:ext cx="1709775" cy="17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550" y="3155787"/>
            <a:ext cx="1619800" cy="16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 rotWithShape="1">
          <a:blip r:embed="rId10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9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 txBox="1"/>
          <p:nvPr>
            <p:ph type="title"/>
          </p:nvPr>
        </p:nvSpPr>
        <p:spPr>
          <a:xfrm>
            <a:off x="2455775" y="2150850"/>
            <a:ext cx="45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Fonctionnalités</a:t>
            </a:r>
            <a:endParaRPr/>
          </a:p>
        </p:txBody>
      </p:sp>
      <p:sp>
        <p:nvSpPr>
          <p:cNvPr id="411" name="Google Shape;411;p30"/>
          <p:cNvSpPr txBox="1"/>
          <p:nvPr>
            <p:ph idx="2" type="title"/>
          </p:nvPr>
        </p:nvSpPr>
        <p:spPr>
          <a:xfrm>
            <a:off x="2455775" y="1404200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sz="4800"/>
          </a:p>
        </p:txBody>
      </p:sp>
      <p:grpSp>
        <p:nvGrpSpPr>
          <p:cNvPr id="412" name="Google Shape;412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413" name="Google Shape;413;p30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5" name="Google Shape;425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426" name="Google Shape;426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8" name="Google Shape;428;p30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0"/>
          <p:cNvPicPr preferRelativeResize="0"/>
          <p:nvPr/>
        </p:nvPicPr>
        <p:blipFill rotWithShape="1">
          <a:blip r:embed="rId4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0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)  Fonctionnalités</a:t>
            </a:r>
            <a:endParaRPr/>
          </a:p>
        </p:txBody>
      </p:sp>
      <p:sp>
        <p:nvSpPr>
          <p:cNvPr id="464" name="Google Shape;464;p31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5" name="Google Shape;4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913" y="1376825"/>
            <a:ext cx="5074173" cy="3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1"/>
          <p:cNvPicPr preferRelativeResize="0"/>
          <p:nvPr/>
        </p:nvPicPr>
        <p:blipFill rotWithShape="1">
          <a:blip r:embed="rId5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1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 Fonctionnalités</a:t>
            </a:r>
            <a:endParaRPr/>
          </a:p>
        </p:txBody>
      </p:sp>
      <p:sp>
        <p:nvSpPr>
          <p:cNvPr id="475" name="Google Shape;475;p32"/>
          <p:cNvSpPr txBox="1"/>
          <p:nvPr/>
        </p:nvSpPr>
        <p:spPr>
          <a:xfrm>
            <a:off x="636875" y="150912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6" name="Google Shape;4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50" y="1745250"/>
            <a:ext cx="5098445" cy="28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45" y="1305000"/>
            <a:ext cx="3588355" cy="20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4798053"/>
            <a:ext cx="691060" cy="31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2"/>
          <p:cNvPicPr preferRelativeResize="0"/>
          <p:nvPr/>
        </p:nvPicPr>
        <p:blipFill rotWithShape="1">
          <a:blip r:embed="rId6">
            <a:alphaModFix/>
          </a:blip>
          <a:srcRect b="0" l="0" r="66100" t="0"/>
          <a:stretch/>
        </p:blipFill>
        <p:spPr>
          <a:xfrm>
            <a:off x="737537" y="4787375"/>
            <a:ext cx="343461" cy="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2"/>
          <p:cNvSpPr txBox="1"/>
          <p:nvPr/>
        </p:nvSpPr>
        <p:spPr>
          <a:xfrm>
            <a:off x="3072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FROUIN Tanguy 5IRC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